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2" r:id="rId3"/>
    <p:sldId id="256" r:id="rId4"/>
    <p:sldId id="287" r:id="rId5"/>
    <p:sldId id="286" r:id="rId6"/>
    <p:sldId id="257" r:id="rId7"/>
    <p:sldId id="272" r:id="rId8"/>
    <p:sldId id="258" r:id="rId9"/>
    <p:sldId id="259" r:id="rId10"/>
    <p:sldId id="278" r:id="rId11"/>
    <p:sldId id="273" r:id="rId12"/>
    <p:sldId id="274" r:id="rId13"/>
    <p:sldId id="275" r:id="rId14"/>
    <p:sldId id="262" r:id="rId15"/>
    <p:sldId id="263" r:id="rId16"/>
    <p:sldId id="264" r:id="rId17"/>
    <p:sldId id="279" r:id="rId18"/>
    <p:sldId id="280" r:id="rId19"/>
    <p:sldId id="266" r:id="rId20"/>
    <p:sldId id="270" r:id="rId21"/>
    <p:sldId id="267" r:id="rId22"/>
    <p:sldId id="288" r:id="rId23"/>
    <p:sldId id="291" r:id="rId24"/>
    <p:sldId id="290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5EA503-A576-40CB-AC34-A1A26AF285A3}">
          <p14:sldIdLst>
            <p14:sldId id="283"/>
            <p14:sldId id="282"/>
            <p14:sldId id="256"/>
            <p14:sldId id="287"/>
            <p14:sldId id="286"/>
            <p14:sldId id="257"/>
            <p14:sldId id="272"/>
            <p14:sldId id="258"/>
            <p14:sldId id="259"/>
            <p14:sldId id="278"/>
            <p14:sldId id="273"/>
            <p14:sldId id="274"/>
            <p14:sldId id="275"/>
          </p14:sldIdLst>
        </p14:section>
        <p14:section name="Раздел без заголовка" id="{037C22D0-57D8-4C42-AA45-F92E13F6E5A4}">
          <p14:sldIdLst>
            <p14:sldId id="262"/>
            <p14:sldId id="263"/>
            <p14:sldId id="264"/>
            <p14:sldId id="279"/>
            <p14:sldId id="280"/>
            <p14:sldId id="266"/>
            <p14:sldId id="270"/>
            <p14:sldId id="267"/>
            <p14:sldId id="288"/>
            <p14:sldId id="291"/>
            <p14:sldId id="290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C1C314-2419-469E-A0E3-08B77A49FA08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B6EB2B-D09C-469D-AB2B-0F57E8564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943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>
                <a:solidFill>
                  <a:srgbClr val="FF0000"/>
                </a:solidFill>
              </a:rPr>
              <a:t/>
            </a:r>
            <a:br>
              <a:rPr lang="ru-RU" sz="3200">
                <a:solidFill>
                  <a:srgbClr val="FF0000"/>
                </a:solidFill>
              </a:rPr>
            </a:br>
            <a:r>
              <a:rPr lang="ru-RU" sz="3200">
                <a:solidFill>
                  <a:schemeClr val="accent5">
                    <a:lumMod val="75000"/>
                  </a:schemeClr>
                </a:solidFill>
              </a:rPr>
              <a:t>Муниципальное образовательное</a:t>
            </a:r>
            <a:br>
              <a:rPr lang="ru-RU" sz="320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>
                <a:solidFill>
                  <a:schemeClr val="accent5">
                    <a:lumMod val="75000"/>
                  </a:schemeClr>
                </a:solidFill>
              </a:rPr>
              <a:t>учреждение</a:t>
            </a:r>
            <a:r>
              <a:rPr lang="ru-RU" sz="320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/>
            </a:r>
            <a:br>
              <a:rPr lang="ru-RU" sz="3600">
                <a:solidFill>
                  <a:srgbClr val="FF0000"/>
                </a:solidFill>
              </a:rPr>
            </a:br>
            <a:r>
              <a:rPr sz="360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ru-RU" sz="3600" err="1">
                <a:solidFill>
                  <a:schemeClr val="accent5">
                    <a:lumMod val="75000"/>
                  </a:schemeClr>
                </a:solidFill>
              </a:rPr>
              <a:t>редняя</a:t>
            </a:r>
            <a:r>
              <a:rPr lang="ru-RU" sz="3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3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>
                <a:solidFill>
                  <a:schemeClr val="accent5">
                    <a:lumMod val="75000"/>
                  </a:schemeClr>
                </a:solidFill>
              </a:rPr>
              <a:t>общеобразовательная</a:t>
            </a:r>
            <a:br>
              <a:rPr lang="ru-RU" sz="360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>
                <a:solidFill>
                  <a:schemeClr val="accent5">
                    <a:lumMod val="75000"/>
                  </a:schemeClr>
                </a:solidFill>
              </a:rPr>
              <a:t> школа № </a:t>
            </a:r>
            <a:r>
              <a:rPr lang="ru-RU" sz="3600" smtClean="0">
                <a:solidFill>
                  <a:schemeClr val="accent5">
                    <a:lumMod val="75000"/>
                  </a:schemeClr>
                </a:solidFill>
              </a:rPr>
              <a:t>84</a:t>
            </a:r>
            <a:r>
              <a:rPr lang="ru-RU" sz="360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>
                <a:solidFill>
                  <a:schemeClr val="accent5">
                    <a:lumMod val="75000"/>
                  </a:schemeClr>
                </a:solidFill>
              </a:rPr>
              <a:t>с углубленным изучением </a:t>
            </a:r>
            <a:r>
              <a:rPr sz="320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sz="320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>
                <a:solidFill>
                  <a:schemeClr val="accent5">
                    <a:lumMod val="75000"/>
                  </a:schemeClr>
                </a:solidFill>
              </a:rPr>
              <a:t>английского языка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lum bright="36000" contrast="54000"/>
          </a:blip>
          <a:srcRect/>
          <a:stretch>
            <a:fillRect/>
          </a:stretch>
        </p:blipFill>
        <p:spPr bwMode="auto">
          <a:xfrm>
            <a:off x="609600" y="1447800"/>
            <a:ext cx="8001000" cy="28194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" y="0"/>
            <a:ext cx="9136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4863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7910" y="6021"/>
            <a:ext cx="8209042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+mn-lt"/>
              </a:rPr>
              <a:t>Революция – дело всей жизни!</a:t>
            </a:r>
            <a:endParaRPr lang="ru-RU" sz="44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2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12968" cy="475252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567195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Октябрьские дни в Петрограде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" y="0"/>
            <a:ext cx="5376422" cy="371703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29" y="2831452"/>
            <a:ext cx="5296571" cy="402654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36902" y="1210847"/>
            <a:ext cx="4040188" cy="1295337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Из Тутаева 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>
          <a:xfrm>
            <a:off x="-42952" y="4525516"/>
            <a:ext cx="4040188" cy="762000"/>
          </a:xfrm>
        </p:spPr>
        <p:txBody>
          <a:bodyPr/>
          <a:lstStyle/>
          <a:p>
            <a:pPr algn="ctr"/>
            <a:r>
              <a:rPr lang="ru-RU" sz="4400" i="1" dirty="0">
                <a:solidFill>
                  <a:srgbClr val="FF0000"/>
                </a:solidFill>
              </a:rPr>
              <a:t>в Москву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528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5" y="137414"/>
            <a:ext cx="7674112" cy="3342149"/>
          </a:xfr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15579" y="217758"/>
            <a:ext cx="2880320" cy="504056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Симбирск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47" y="3476472"/>
            <a:ext cx="7650353" cy="32618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135416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>
          <a:xfrm>
            <a:off x="6372200" y="3670624"/>
            <a:ext cx="2448272" cy="567754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Казань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ерсонский исполк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145" y="97488"/>
            <a:ext cx="4717758" cy="652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494116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Исполком горсовета 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депутатов трудящихся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в городе Херсон</a:t>
            </a:r>
          </a:p>
          <a:p>
            <a:endParaRPr lang="ru-RU" dirty="0"/>
          </a:p>
        </p:txBody>
      </p:sp>
      <p:sp>
        <p:nvSpPr>
          <p:cNvPr id="6" name="Текст 9"/>
          <p:cNvSpPr txBox="1">
            <a:spLocks/>
          </p:cNvSpPr>
          <p:nvPr/>
        </p:nvSpPr>
        <p:spPr>
          <a:xfrm>
            <a:off x="611560" y="188640"/>
            <a:ext cx="7992888" cy="93610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4400" b="1" i="1" dirty="0">
                <a:solidFill>
                  <a:srgbClr val="FF0000"/>
                </a:solidFill>
              </a:rPr>
              <a:t>Большевистская закалка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охот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0"/>
            <a:ext cx="5544616" cy="6626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2460" y="5715016"/>
            <a:ext cx="6653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Н.Ф. Доброхотов с </a:t>
            </a:r>
            <a:r>
              <a:rPr lang="ru-RU" sz="3200" b="1" dirty="0" smtClean="0">
                <a:solidFill>
                  <a:srgbClr val="FF0000"/>
                </a:solidFill>
              </a:rPr>
              <a:t>соратниками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городе Херсон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20" y="3382517"/>
            <a:ext cx="2082304" cy="28689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52" y="125884"/>
            <a:ext cx="2095560" cy="2619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53" y="3329882"/>
            <a:ext cx="2182076" cy="2978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2" y="116632"/>
            <a:ext cx="2247554" cy="2619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65" y="128800"/>
            <a:ext cx="1883452" cy="2628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6" y="3342912"/>
            <a:ext cx="2247554" cy="3017695"/>
          </a:xfrm>
          <a:prstGeom prst="rect">
            <a:avLst/>
          </a:prstGeom>
        </p:spPr>
      </p:pic>
      <p:sp>
        <p:nvSpPr>
          <p:cNvPr id="9" name="Текст 9"/>
          <p:cNvSpPr txBox="1">
            <a:spLocks/>
          </p:cNvSpPr>
          <p:nvPr/>
        </p:nvSpPr>
        <p:spPr>
          <a:xfrm>
            <a:off x="-289615" y="6269830"/>
            <a:ext cx="4040188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И.Ф. Сорокин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2529897" y="6179052"/>
            <a:ext cx="4040188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В.В. Липшиц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1" name="Текст 9"/>
          <p:cNvSpPr txBox="1">
            <a:spLocks/>
          </p:cNvSpPr>
          <p:nvPr/>
        </p:nvSpPr>
        <p:spPr>
          <a:xfrm>
            <a:off x="5327178" y="6188394"/>
            <a:ext cx="4040188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С.Д. Кириченко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2" name="Текст 9"/>
          <p:cNvSpPr txBox="1">
            <a:spLocks/>
          </p:cNvSpPr>
          <p:nvPr/>
        </p:nvSpPr>
        <p:spPr>
          <a:xfrm>
            <a:off x="5380387" y="2695750"/>
            <a:ext cx="4040188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А.С. </a:t>
            </a:r>
            <a:r>
              <a:rPr lang="ru-RU" sz="2800" b="1" dirty="0" err="1" smtClean="0">
                <a:solidFill>
                  <a:srgbClr val="FFFF00"/>
                </a:solidFill>
              </a:rPr>
              <a:t>Марьянов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3" name="Текст 9"/>
          <p:cNvSpPr txBox="1">
            <a:spLocks/>
          </p:cNvSpPr>
          <p:nvPr/>
        </p:nvSpPr>
        <p:spPr>
          <a:xfrm>
            <a:off x="2564528" y="2707987"/>
            <a:ext cx="4040188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И.С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  <a:r>
              <a:rPr lang="ru-RU" sz="2800" b="1" dirty="0" smtClean="0">
                <a:solidFill>
                  <a:srgbClr val="FFFF00"/>
                </a:solidFill>
              </a:rPr>
              <a:t> Скляр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4" name="Текст 9"/>
          <p:cNvSpPr txBox="1">
            <a:spLocks/>
          </p:cNvSpPr>
          <p:nvPr/>
        </p:nvSpPr>
        <p:spPr>
          <a:xfrm>
            <a:off x="-225435" y="2736083"/>
            <a:ext cx="4040188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Н.Ф. Доброхотов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678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8" y="0"/>
            <a:ext cx="9156488" cy="6833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56" y="-99392"/>
            <a:ext cx="8229600" cy="936104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Леонтьевское</a:t>
            </a:r>
            <a:r>
              <a:rPr lang="ru-RU" b="1" i="1" dirty="0" smtClean="0">
                <a:solidFill>
                  <a:srgbClr val="FF0000"/>
                </a:solidFill>
              </a:rPr>
              <a:t> кладбище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morial-repress-542x4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0"/>
            <a:ext cx="8712968" cy="6542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097" y="47251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3600" b="1" dirty="0" err="1" smtClean="0">
                <a:solidFill>
                  <a:srgbClr val="FFFF00"/>
                </a:solidFill>
              </a:rPr>
              <a:t>Селифонтово</a:t>
            </a:r>
            <a:r>
              <a:rPr lang="ru-RU" sz="3600" b="1" dirty="0" smtClean="0">
                <a:solidFill>
                  <a:srgbClr val="FFFF00"/>
                </a:solidFill>
              </a:rPr>
              <a:t> - памятник жертвам политических репрессий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7848600" cy="2667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r>
              <a:rPr lang="ru-RU" sz="4400" b="1" i="1" dirty="0">
                <a:solidFill>
                  <a:srgbClr val="FF0000"/>
                </a:solidFill>
              </a:rPr>
              <a:t>Судьба учителя. 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Его </a:t>
            </a:r>
            <a:r>
              <a:rPr lang="ru-RU" sz="4400" b="1" i="1" dirty="0">
                <a:solidFill>
                  <a:srgbClr val="FF0000"/>
                </a:solidFill>
              </a:rPr>
              <a:t>именем названа </a:t>
            </a:r>
            <a:r>
              <a:rPr lang="ru-RU" sz="4400" b="1" i="1" dirty="0" smtClean="0">
                <a:solidFill>
                  <a:srgbClr val="FF0000"/>
                </a:solidFill>
              </a:rPr>
              <a:t>улица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64623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</a:rPr>
              <a:t>Городской конкурс исследовательских работ </a:t>
            </a:r>
            <a:r>
              <a:rPr lang="ru-RU" sz="3200" b="1" dirty="0" smtClean="0">
                <a:solidFill>
                  <a:schemeClr val="bg1"/>
                </a:solidFill>
                <a:effectLst/>
              </a:rPr>
              <a:t>о </a:t>
            </a:r>
            <a:r>
              <a:rPr lang="ru-RU" sz="3200" b="1" dirty="0">
                <a:solidFill>
                  <a:schemeClr val="bg1"/>
                </a:solidFill>
                <a:effectLst/>
              </a:rPr>
              <a:t>судьбах жертв политических репрессий</a:t>
            </a:r>
            <a:br>
              <a:rPr lang="ru-RU" sz="3200" b="1" dirty="0">
                <a:solidFill>
                  <a:schemeClr val="bg1"/>
                </a:solidFill>
                <a:effectLst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2147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387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с 3 по 6 октября 1938 года,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лесу рядом с деревней Селифонтово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 расстреляно 187 человек,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среди которых – крестьяне, рабочие, инженеры, священнослужители, руководители.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Среди них был и Н.Ф. Доброхотов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80" y="1038924"/>
            <a:ext cx="7560840" cy="5547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000" y="116632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Книга памяти жертв политических репрессий,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связанных судьбами с Ярославской областью.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М</a:t>
            </a:r>
            <a:r>
              <a:rPr lang="ru-RU" dirty="0" smtClean="0"/>
              <a:t>ы </a:t>
            </a:r>
            <a:r>
              <a:rPr lang="ru-RU" dirty="0"/>
              <a:t>узнали основные этапы </a:t>
            </a:r>
            <a:r>
              <a:rPr lang="ru-RU" dirty="0" smtClean="0"/>
              <a:t>биографии Н.Ф. </a:t>
            </a:r>
            <a:r>
              <a:rPr lang="ru-RU" dirty="0" err="1" smtClean="0"/>
              <a:t>Доброхотова</a:t>
            </a:r>
            <a:r>
              <a:rPr lang="ru-RU" dirty="0" smtClean="0"/>
              <a:t>, проследили жизненный </a:t>
            </a:r>
            <a:r>
              <a:rPr lang="ru-RU" dirty="0"/>
              <a:t>путь, нашли несколько фотографий. </a:t>
            </a:r>
          </a:p>
          <a:p>
            <a:pPr algn="just"/>
            <a:r>
              <a:rPr lang="ru-RU" dirty="0"/>
              <a:t>С молодых лет Николай Федорович занимал активную жизненную позицию, старался помочь простым людям, крестьянам в частности; был ответственным человеком и компетентным руководителем; несколько лет работал учителем.</a:t>
            </a:r>
          </a:p>
          <a:p>
            <a:pPr algn="just"/>
            <a:r>
              <a:rPr lang="ru-RU" dirty="0"/>
              <a:t>История жизни и судьбы отдельного человека неразрывно связана с историей всей страны. </a:t>
            </a:r>
            <a:r>
              <a:rPr lang="ru-RU" dirty="0" smtClean="0"/>
              <a:t>«</a:t>
            </a:r>
            <a:r>
              <a:rPr lang="ru-RU" dirty="0"/>
              <a:t>Мясорубка» репрессий не пощадила никого. Не пожалела она и инвалида – пенсионера </a:t>
            </a:r>
            <a:r>
              <a:rPr lang="ru-RU" dirty="0" smtClean="0"/>
              <a:t>Н.Ф</a:t>
            </a:r>
            <a:r>
              <a:rPr lang="ru-RU" dirty="0"/>
              <a:t>. </a:t>
            </a:r>
            <a:r>
              <a:rPr lang="ru-RU" dirty="0" err="1" smtClean="0"/>
              <a:t>Доброхотова</a:t>
            </a:r>
            <a:r>
              <a:rPr lang="ru-RU" dirty="0" smtClean="0"/>
              <a:t>. </a:t>
            </a:r>
          </a:p>
          <a:p>
            <a:pPr algn="just"/>
            <a:r>
              <a:rPr lang="ru-RU" dirty="0"/>
              <a:t>В 1958 году Николай Федорович был реабилитирован. </a:t>
            </a:r>
          </a:p>
          <a:p>
            <a:pPr algn="just"/>
            <a:r>
              <a:rPr lang="ru-RU" dirty="0"/>
              <a:t>В городе Херсоне есть улица им. </a:t>
            </a:r>
            <a:r>
              <a:rPr lang="ru-RU" dirty="0" err="1"/>
              <a:t>Доброхотова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Итоги работы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Проезд </a:t>
            </a:r>
            <a:r>
              <a:rPr lang="ru-RU" dirty="0" err="1" smtClean="0">
                <a:solidFill>
                  <a:srgbClr val="FF0000"/>
                </a:solidFill>
              </a:rPr>
              <a:t>Н.Ф.Доброхотова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24000"/>
            <a:ext cx="6822823" cy="46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12068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3A447"/>
              </a:buClr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Пока их помнят, живы люди</a:t>
            </a:r>
            <a:endParaRPr lang="ru-RU" sz="3200" b="1" i="1" dirty="0">
              <a:solidFill>
                <a:srgbClr val="FFFF00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sz="3200" dirty="0" smtClean="0"/>
              <a:t>К 100-летию со дня рождения </a:t>
            </a:r>
            <a:r>
              <a:rPr lang="ru-RU" sz="3200" dirty="0"/>
              <a:t>в 1980 </a:t>
            </a:r>
            <a:r>
              <a:rPr lang="ru-RU" sz="3200" dirty="0" smtClean="0"/>
              <a:t>году на </a:t>
            </a:r>
            <a:r>
              <a:rPr lang="ru-RU" sz="3200" dirty="0"/>
              <a:t>месте полей </a:t>
            </a:r>
            <a:r>
              <a:rPr lang="ru-RU" sz="3200" dirty="0" err="1"/>
              <a:t>Яковлевской</a:t>
            </a:r>
            <a:r>
              <a:rPr lang="ru-RU" sz="3200" dirty="0"/>
              <a:t> слободы возникла улица </a:t>
            </a:r>
            <a:r>
              <a:rPr lang="ru-RU" sz="3200" dirty="0" err="1" smtClean="0"/>
              <a:t>Доброхотова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 algn="just">
              <a:buNone/>
            </a:pPr>
            <a:endParaRPr lang="ru-RU" sz="3200" dirty="0" smtClean="0"/>
          </a:p>
          <a:p>
            <a:pPr algn="just"/>
            <a:r>
              <a:rPr lang="ru-RU" sz="3200" dirty="0" smtClean="0"/>
              <a:t>Хотелось </a:t>
            </a:r>
            <a:r>
              <a:rPr lang="ru-RU" sz="3200" dirty="0"/>
              <a:t>бы установить мемориальную доску с именем и информацией о Н.Ф. </a:t>
            </a:r>
            <a:r>
              <a:rPr lang="ru-RU" sz="3200" dirty="0" err="1"/>
              <a:t>Доброхотове</a:t>
            </a:r>
            <a:r>
              <a:rPr lang="ru-RU" sz="3200" dirty="0"/>
              <a:t> на улице, носящей его имя.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1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sz="2800" b="1" i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sz="2800" b="1" i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sz="4400" b="1" i="1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88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267544"/>
            <a:ext cx="3448792" cy="202555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Николай Фёдорович Доброхотов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1" y="692696"/>
            <a:ext cx="4279877" cy="554461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Все </a:t>
            </a:r>
            <a:r>
              <a:rPr lang="ru-RU" sz="3200" b="1" dirty="0">
                <a:solidFill>
                  <a:schemeClr val="bg1"/>
                </a:solidFill>
              </a:rPr>
              <a:t>знают, что улицы просто так не называют; за каждым названием стоит судьба человека или какое-либо значительное историческое событие. Перед нами встал вопрос: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>
                <a:solidFill>
                  <a:srgbClr val="FF0000"/>
                </a:solidFill>
              </a:rPr>
              <a:t>Кто такой Доброхотов?»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Актуальность работы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0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5747" y="332656"/>
            <a:ext cx="8784976" cy="652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FFFF00"/>
                </a:solidFill>
              </a:rPr>
              <a:t>Цель работы</a:t>
            </a:r>
            <a:r>
              <a:rPr lang="ru-RU" sz="3200" b="1" i="1" dirty="0" smtClean="0">
                <a:solidFill>
                  <a:srgbClr val="FFFF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Узнать о судьбе человека, в честь которого названа улица.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Задачи: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- Проанализировать </a:t>
            </a:r>
            <a:r>
              <a:rPr lang="ru-RU" sz="2800" b="1" dirty="0">
                <a:solidFill>
                  <a:schemeClr val="bg1"/>
                </a:solidFill>
              </a:rPr>
              <a:t>сведения в библиотеках </a:t>
            </a:r>
            <a:r>
              <a:rPr lang="ru-RU" sz="2800" b="1" dirty="0" smtClean="0">
                <a:solidFill>
                  <a:schemeClr val="bg1"/>
                </a:solidFill>
              </a:rPr>
              <a:t>о </a:t>
            </a:r>
            <a:r>
              <a:rPr lang="ru-RU" sz="2800" b="1" dirty="0" err="1">
                <a:solidFill>
                  <a:schemeClr val="bg1"/>
                </a:solidFill>
              </a:rPr>
              <a:t>Доброхотове</a:t>
            </a:r>
            <a:r>
              <a:rPr lang="ru-RU" sz="2800" b="1" dirty="0">
                <a:solidFill>
                  <a:schemeClr val="bg1"/>
                </a:solidFill>
              </a:rPr>
              <a:t> Н.Ф.;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- </a:t>
            </a:r>
            <a:r>
              <a:rPr lang="ru-RU" sz="2800" b="1" dirty="0">
                <a:solidFill>
                  <a:schemeClr val="bg1"/>
                </a:solidFill>
              </a:rPr>
              <a:t>Обратиться к ресурсам интернета;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 - Узнать о репрессиях в СССР, проводимых в сталинское </a:t>
            </a:r>
            <a:r>
              <a:rPr lang="ru-RU" sz="2800" b="1" dirty="0" smtClean="0">
                <a:solidFill>
                  <a:schemeClr val="bg1"/>
                </a:solidFill>
              </a:rPr>
              <a:t>время;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- Подтвердить связь судьбы Н.Ф. </a:t>
            </a:r>
            <a:r>
              <a:rPr lang="ru-RU" sz="2800" b="1" dirty="0" err="1" smtClean="0">
                <a:solidFill>
                  <a:schemeClr val="bg1"/>
                </a:solidFill>
              </a:rPr>
              <a:t>Доброхотова</a:t>
            </a:r>
            <a:r>
              <a:rPr lang="ru-RU" sz="2800" b="1" dirty="0" smtClean="0">
                <a:solidFill>
                  <a:schemeClr val="bg1"/>
                </a:solidFill>
              </a:rPr>
              <a:t> со сталинскими репрессиями.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yar-danilov-1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188640"/>
            <a:ext cx="51125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1052736"/>
            <a:ext cx="39809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</a:t>
            </a:r>
            <a:r>
              <a:rPr lang="ru-RU" sz="2800" b="1" dirty="0" smtClean="0"/>
              <a:t>арта </a:t>
            </a:r>
            <a:r>
              <a:rPr lang="ru-RU" sz="2800" b="1" dirty="0"/>
              <a:t>части Ярославской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губернии </a:t>
            </a:r>
          </a:p>
          <a:p>
            <a:pPr algn="ctr"/>
            <a:r>
              <a:rPr lang="ru-RU" sz="2800" b="1" dirty="0" smtClean="0"/>
              <a:t>с </a:t>
            </a:r>
            <a:r>
              <a:rPr lang="ru-RU" sz="2800" b="1" dirty="0"/>
              <a:t>Даниловским уездом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1821 </a:t>
            </a:r>
            <a:r>
              <a:rPr lang="ru-RU" sz="2800" b="1" dirty="0"/>
              <a:t>года</a:t>
            </a:r>
            <a:r>
              <a:rPr lang="ru-RU" sz="2800" b="1" dirty="0" smtClean="0"/>
              <a:t>.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Данные границы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уезда </a:t>
            </a:r>
          </a:p>
          <a:p>
            <a:pPr algn="ctr"/>
            <a:r>
              <a:rPr lang="ru-RU" sz="2800" b="1" dirty="0" smtClean="0"/>
              <a:t>сохранились </a:t>
            </a:r>
          </a:p>
          <a:p>
            <a:pPr algn="ctr"/>
            <a:r>
              <a:rPr lang="ru-RU" sz="2800" b="1" dirty="0" smtClean="0"/>
              <a:t>до </a:t>
            </a:r>
            <a:r>
              <a:rPr lang="ru-RU" sz="2800" b="1" dirty="0"/>
              <a:t>революции.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4040188" cy="63976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2" y="920080"/>
            <a:ext cx="3992574" cy="56515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95" y="1052736"/>
            <a:ext cx="3620602" cy="4487321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3986" y="26296"/>
            <a:ext cx="8229600" cy="89378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Жизненные шаги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>
          <a:xfrm>
            <a:off x="4653398" y="5651294"/>
            <a:ext cx="4040188" cy="762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Спас-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киприановская</a:t>
            </a:r>
            <a:r>
              <a:rPr lang="ru-RU" sz="2800" dirty="0" smtClean="0">
                <a:solidFill>
                  <a:srgbClr val="FF0000"/>
                </a:solidFill>
              </a:rPr>
              <a:t> школа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" y="0"/>
            <a:ext cx="92111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4317" y="5949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Заозерская школа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Угличского</a:t>
            </a:r>
            <a:r>
              <a:rPr lang="ru-RU" sz="3600" b="1" i="1" dirty="0" smtClean="0">
                <a:solidFill>
                  <a:srgbClr val="FFFF00"/>
                </a:solidFill>
              </a:rPr>
              <a:t> уезда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" y="32654"/>
            <a:ext cx="9082296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4559" y="53732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Службу проходил в Ярославле </a:t>
            </a:r>
            <a:r>
              <a:rPr lang="ru-RU" sz="2800" b="1" dirty="0" smtClean="0">
                <a:solidFill>
                  <a:srgbClr val="C00000"/>
                </a:solidFill>
              </a:rPr>
              <a:t>рядовым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211-го запасного пехотного полка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Здесь и встретил он Февральскую </a:t>
            </a:r>
            <a:r>
              <a:rPr lang="ru-RU" sz="2800" b="1" dirty="0" smtClean="0">
                <a:solidFill>
                  <a:srgbClr val="C00000"/>
                </a:solidFill>
              </a:rPr>
              <a:t>революцию.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765</TotalTime>
  <Words>373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Constantia</vt:lpstr>
      <vt:lpstr>Times New Roman</vt:lpstr>
      <vt:lpstr>Wingdings 2</vt:lpstr>
      <vt:lpstr>Бумажная</vt:lpstr>
      <vt:lpstr> Муниципальное образовательное учреждение       cредняя  общеобразовательная  школа № 84  с углубленным изучением  английского языка</vt:lpstr>
      <vt:lpstr>Городской конкурс исследовательских работ о судьбах жертв политических репрессий </vt:lpstr>
      <vt:lpstr>Николай Фёдорович Доброхотов</vt:lpstr>
      <vt:lpstr>Актуальность работы</vt:lpstr>
      <vt:lpstr>Презентация PowerPoint</vt:lpstr>
      <vt:lpstr>Презентация PowerPoint</vt:lpstr>
      <vt:lpstr>Жизненные шаги</vt:lpstr>
      <vt:lpstr>Презентация PowerPoint</vt:lpstr>
      <vt:lpstr>Презентация PowerPoint</vt:lpstr>
      <vt:lpstr>Революция – дело всей жизни!</vt:lpstr>
      <vt:lpstr>Октябрьские дни в Петрограде</vt:lpstr>
      <vt:lpstr>Из Тутаева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Леонтьевское кладбище</vt:lpstr>
      <vt:lpstr>Презентация PowerPoint</vt:lpstr>
      <vt:lpstr>Презентация PowerPoint</vt:lpstr>
      <vt:lpstr>Презентация PowerPoint</vt:lpstr>
      <vt:lpstr>Итоги работы</vt:lpstr>
      <vt:lpstr>Проезд Н.Ф.Доброхотова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учителя. Его именем названа улица.</dc:title>
  <dc:creator>Admin</dc:creator>
  <cp:lastModifiedBy>Юлия</cp:lastModifiedBy>
  <cp:revision>52</cp:revision>
  <dcterms:created xsi:type="dcterms:W3CDTF">2013-11-26T18:45:05Z</dcterms:created>
  <dcterms:modified xsi:type="dcterms:W3CDTF">2024-12-25T04:22:49Z</dcterms:modified>
</cp:coreProperties>
</file>