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60CAB-DB04-457F-B5D6-B0FA8BB281B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587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47525-02A5-4B2B-BD98-057FA567E9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4838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D3A65-DE71-47A7-8B7C-FC6EDC40223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918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28CBC-3478-4349-99FC-6B19DF3C8D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20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9830D-F970-4D81-B45B-2C20657932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25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3A55C-A883-439F-879F-92AF3ABDE9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2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CDDC4-288B-4E49-ABCB-8894022E55E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75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9696D-2731-4EF9-86AC-C96FC1B2ED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900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06C02-56CE-4BAB-A4D0-A0F03CB8BE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72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50A8B-4DF4-449C-80F1-62251D345BD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009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DC225-C7C1-4CD7-9425-5D3EB7FFEB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885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FEB808-5004-4D49-85B0-4104A0F527E7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84;&#1080;&#1090;p&#1080;&#1081;\&#1056;&#1072;&#1073;&#1086;&#1095;&#1080;&#1081;%20&#1089;&#1090;&#1086;&#1083;\&#1076;&#1083;&#1103;%20&#1044;&#1085;&#1103;%20&#1055;&#1086;&#1073;&#1077;&#1076;&#1099;\&#1051;&#1077;&#1074;&#1080;&#1090;&#1072;&#1085;%20-%20&#1054;&#1073;&#1098;&#1103;&#1074;&#1083;&#1077;&#1085;&#1080;&#1077;%20&#1074;&#1086;&#1081;&#1085;&#1099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684213" y="4797425"/>
            <a:ext cx="7777162" cy="198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1941 год</a:t>
            </a: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704137" cy="1800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22 июня</a:t>
            </a:r>
          </a:p>
        </p:txBody>
      </p:sp>
      <p:pic>
        <p:nvPicPr>
          <p:cNvPr id="31751" name="Левитан - Объявление войн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454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2957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audio>
          </p:childTnLst>
        </p:cTn>
      </p:par>
    </p:tnLst>
    <p:bldLst>
      <p:bldP spid="31746" grpId="0" animBg="1"/>
      <p:bldP spid="317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78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10381"/>
            <a:ext cx="8280400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2505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" y="517525"/>
            <a:ext cx="7704138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8058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3965361/pub_5f815cff42a69673f71ce81c_5f815fa642a69673f72075c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447675"/>
            <a:ext cx="114300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336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" y="614362"/>
            <a:ext cx="7920037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779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822700/2279f7aa-121c-46aa-b310-0a16bcb1b84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"/>
            <a:ext cx="9302288" cy="68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000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80 фото военных лет (1941-1945) хорошего каче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80 фото военных лет (1941-1945) хорошего качест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uprostim.com/wp-content/uploads/2021/05/image096-1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7937"/>
            <a:ext cx="10153128" cy="686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5107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a15624be3308b6e048aabd85e13e0dc-5446295-images-thumbs&amp;ref=rim&amp;n=33&amp;w=234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317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7c8/000d3aaf-0a06105f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87424"/>
            <a:ext cx="9793088" cy="73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972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3.infourok.ru/uploads/ex/09ab/0003edc2-612a2046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324528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181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molbattle.ru/data/attachments/274/274216-f93bf3cac6a94a897f88a319bd2c26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884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</Words>
  <Application>Microsoft Office PowerPoint</Application>
  <PresentationFormat>Экран (4:3)</PresentationFormat>
  <Paragraphs>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Машенька</dc:creator>
  <cp:lastModifiedBy>Машенька</cp:lastModifiedBy>
  <cp:revision>8</cp:revision>
  <dcterms:created xsi:type="dcterms:W3CDTF">2022-04-16T11:40:47Z</dcterms:created>
  <dcterms:modified xsi:type="dcterms:W3CDTF">2022-04-16T12:34:35Z</dcterms:modified>
</cp:coreProperties>
</file>