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36" r:id="rId10"/>
    <p:sldId id="337" r:id="rId11"/>
    <p:sldId id="270" r:id="rId12"/>
    <p:sldId id="315" r:id="rId13"/>
    <p:sldId id="324" r:id="rId14"/>
    <p:sldId id="316" r:id="rId15"/>
    <p:sldId id="284" r:id="rId16"/>
    <p:sldId id="314" r:id="rId17"/>
    <p:sldId id="317" r:id="rId18"/>
    <p:sldId id="286" r:id="rId19"/>
    <p:sldId id="32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-36756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4437" y="1412776"/>
            <a:ext cx="5753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Работа с ЕПГУ: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подача заявлений о приеме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первый класс 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74907" y="602128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141277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6632"/>
            <a:ext cx="7781925" cy="288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498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" y="890708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456830"/>
            <a:ext cx="3018074" cy="297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Новая 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8281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02" y="16694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1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Шаг 2</a:t>
            </a:r>
            <a:endParaRPr lang="ru-RU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261</Words>
  <Application>Microsoft Office PowerPoint</Application>
  <PresentationFormat>Экран (4:3)</PresentationFormat>
  <Paragraphs>45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Новая 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60</cp:lastModifiedBy>
  <cp:revision>104</cp:revision>
  <cp:lastPrinted>2021-03-10T10:36:35Z</cp:lastPrinted>
  <dcterms:created xsi:type="dcterms:W3CDTF">2020-10-19T11:42:40Z</dcterms:created>
  <dcterms:modified xsi:type="dcterms:W3CDTF">2021-03-12T10:45:42Z</dcterms:modified>
</cp:coreProperties>
</file>