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55" r:id="rId2"/>
    <p:sldId id="579" r:id="rId3"/>
    <p:sldId id="584" r:id="rId4"/>
    <p:sldId id="580" r:id="rId5"/>
    <p:sldId id="583" r:id="rId6"/>
    <p:sldId id="581" r:id="rId7"/>
    <p:sldId id="557" r:id="rId8"/>
    <p:sldId id="586" r:id="rId9"/>
    <p:sldId id="576" r:id="rId10"/>
    <p:sldId id="585" r:id="rId11"/>
  </p:sldIdLst>
  <p:sldSz cx="10691813" cy="7559675"/>
  <p:notesSz cx="6799263" cy="9929813"/>
  <p:defaultTextStyle>
    <a:defPPr marL="0" marR="0" indent="0" algn="l" defTabSz="57702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3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288511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577022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865532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154043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442555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731066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019576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308087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FFFFFF"/>
    <a:srgbClr val="152B75"/>
    <a:srgbClr val="F5F5F5"/>
    <a:srgbClr val="B7C6CF"/>
    <a:srgbClr val="7F858E"/>
    <a:srgbClr val="989EA8"/>
    <a:srgbClr val="16C2F4"/>
    <a:srgbClr val="B1B6C1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F8CFCC"/>
          </a:solidFill>
        </a:fill>
      </a:tcStyle>
    </a:wholeTbl>
    <a:band2H>
      <a:tcTxStyle/>
      <a:tcStyle>
        <a:tcBdr/>
        <a:fill>
          <a:solidFill>
            <a:srgbClr val="FCE8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FE7D4"/>
          </a:solidFill>
        </a:fill>
      </a:tcStyle>
    </a:wholeTbl>
    <a:band2H>
      <a:tcTxStyle/>
      <a:tcStyle>
        <a:tcBdr/>
        <a:fill>
          <a:solidFill>
            <a:srgbClr val="E9F3EB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E2E4E7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4F5FC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F5FC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06" autoAdjust="0"/>
    <p:restoredTop sz="91819" autoAdjust="0"/>
  </p:normalViewPr>
  <p:slideViewPr>
    <p:cSldViewPr snapToGrid="0" snapToObjects="1">
      <p:cViewPr>
        <p:scale>
          <a:sx n="80" d="100"/>
          <a:sy n="80" d="100"/>
        </p:scale>
        <p:origin x="-708" y="-34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0F94C-8DEF-41C4-9C4F-FFAC3DEF409E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101A8-977C-4B4A-9356-223328B5EF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20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906569" y="4716661"/>
            <a:ext cx="4986126" cy="44684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7985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99726" latinLnBrk="0">
      <a:defRPr>
        <a:latin typeface="+mn-lt"/>
        <a:ea typeface="+mn-ea"/>
        <a:cs typeface="+mn-cs"/>
        <a:sym typeface="Calibri"/>
      </a:defRPr>
    </a:lvl1pPr>
    <a:lvl2pPr indent="144255" defTabSz="899726" latinLnBrk="0">
      <a:defRPr>
        <a:latin typeface="+mn-lt"/>
        <a:ea typeface="+mn-ea"/>
        <a:cs typeface="+mn-cs"/>
        <a:sym typeface="Calibri"/>
      </a:defRPr>
    </a:lvl2pPr>
    <a:lvl3pPr indent="288511" defTabSz="899726" latinLnBrk="0">
      <a:defRPr>
        <a:latin typeface="+mn-lt"/>
        <a:ea typeface="+mn-ea"/>
        <a:cs typeface="+mn-cs"/>
        <a:sym typeface="Calibri"/>
      </a:defRPr>
    </a:lvl3pPr>
    <a:lvl4pPr indent="432766" defTabSz="899726" latinLnBrk="0">
      <a:defRPr>
        <a:latin typeface="+mn-lt"/>
        <a:ea typeface="+mn-ea"/>
        <a:cs typeface="+mn-cs"/>
        <a:sym typeface="Calibri"/>
      </a:defRPr>
    </a:lvl4pPr>
    <a:lvl5pPr indent="577022" defTabSz="899726" latinLnBrk="0">
      <a:defRPr>
        <a:latin typeface="+mn-lt"/>
        <a:ea typeface="+mn-ea"/>
        <a:cs typeface="+mn-cs"/>
        <a:sym typeface="Calibri"/>
      </a:defRPr>
    </a:lvl5pPr>
    <a:lvl6pPr indent="721277" defTabSz="899726" latinLnBrk="0">
      <a:defRPr>
        <a:latin typeface="+mn-lt"/>
        <a:ea typeface="+mn-ea"/>
        <a:cs typeface="+mn-cs"/>
        <a:sym typeface="Calibri"/>
      </a:defRPr>
    </a:lvl6pPr>
    <a:lvl7pPr indent="865532" defTabSz="899726" latinLnBrk="0">
      <a:defRPr>
        <a:latin typeface="+mn-lt"/>
        <a:ea typeface="+mn-ea"/>
        <a:cs typeface="+mn-cs"/>
        <a:sym typeface="Calibri"/>
      </a:defRPr>
    </a:lvl7pPr>
    <a:lvl8pPr indent="1009788" defTabSz="899726" latinLnBrk="0">
      <a:defRPr>
        <a:latin typeface="+mn-lt"/>
        <a:ea typeface="+mn-ea"/>
        <a:cs typeface="+mn-cs"/>
        <a:sym typeface="Calibri"/>
      </a:defRPr>
    </a:lvl8pPr>
    <a:lvl9pPr indent="1154043" defTabSz="899726" latinLnBrk="0"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pic" sz="quarter" idx="13"/>
          </p:nvPr>
        </p:nvSpPr>
        <p:spPr>
          <a:xfrm>
            <a:off x="554082" y="3342648"/>
            <a:ext cx="2560190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pic" sz="quarter" idx="14"/>
          </p:nvPr>
        </p:nvSpPr>
        <p:spPr>
          <a:xfrm>
            <a:off x="3346857" y="3342648"/>
            <a:ext cx="2560190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sz="half" idx="13"/>
          </p:nvPr>
        </p:nvSpPr>
        <p:spPr>
          <a:xfrm>
            <a:off x="-1" y="772409"/>
            <a:ext cx="10691814" cy="30074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gh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pic" sz="half" idx="13"/>
          </p:nvPr>
        </p:nvSpPr>
        <p:spPr>
          <a:xfrm>
            <a:off x="6153361" y="772409"/>
            <a:ext cx="4538452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0022496" y="6393033"/>
            <a:ext cx="228364" cy="228748"/>
          </a:xfrm>
          <a:prstGeom prst="rect">
            <a:avLst/>
          </a:prstGeom>
          <a:ln w="12700">
            <a:miter lim="400000"/>
          </a:ln>
        </p:spPr>
        <p:txBody>
          <a:bodyPr wrap="none" lIns="56721" tIns="56721" rIns="56721" bIns="56721" anchor="ctr">
            <a:spAutoFit/>
          </a:bodyPr>
          <a:lstStyle>
            <a:lvl1pPr algn="r">
              <a:defRPr sz="742">
                <a:solidFill>
                  <a:srgbClr val="77849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34592" y="853164"/>
            <a:ext cx="9622633" cy="1322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6721" tIns="56721" rIns="56721" bIns="56721" anchor="ctr"/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34592" y="2175876"/>
            <a:ext cx="9622633" cy="461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6721" tIns="56721" rIns="56721" bIns="56721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76" r:id="rId4"/>
  </p:sldLayoutIdLst>
  <p:transition spd="med"/>
  <p:txStyles>
    <p:titleStyle>
      <a:lvl1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81808" marR="0" indent="-181808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1pPr>
      <a:lvl2pPr marL="454519" marR="0" indent="-212109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2pPr>
      <a:lvl3pPr marL="739351" marR="0" indent="-254531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3pPr>
      <a:lvl4pPr marL="1010043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4pPr>
      <a:lvl5pPr marL="1252453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5pPr>
      <a:lvl6pPr marL="1494863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6pPr>
      <a:lvl7pPr marL="1737274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7pPr>
      <a:lvl8pPr marL="1979685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8pPr>
      <a:lvl9pPr marL="2222095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42410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84820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727231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6964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21205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45446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9687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939283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450" y="1016697"/>
            <a:ext cx="10363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Проезд к МОУ СОШ № 2 (Авиаторов, 84), включая проезд вдоль д. 2а по пр. Машиностроителей</a:t>
            </a:r>
          </a:p>
          <a:p>
            <a:pPr algn="ctr"/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У детского сада по ул. </a:t>
            </a:r>
            <a:r>
              <a:rPr lang="ru-RU" sz="1800" b="1" dirty="0" err="1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Красноборская</a:t>
            </a:r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 </a:t>
            </a:r>
            <a:endParaRPr lang="ru-RU" sz="1800" b="1" dirty="0">
              <a:solidFill>
                <a:srgbClr val="004F9F"/>
              </a:solidFill>
              <a:latin typeface="Times New Roman" pitchFamily="18" charset="0"/>
              <a:ea typeface="Times New Roman" charset="0"/>
              <a:cs typeface="Times New Roman" pitchFamily="18" charset="0"/>
              <a:sym typeface="Roboto Ligh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t="25204" r="21494" b="20738"/>
          <a:stretch/>
        </p:blipFill>
        <p:spPr bwMode="auto">
          <a:xfrm>
            <a:off x="1870006" y="1663029"/>
            <a:ext cx="6509577" cy="5564680"/>
          </a:xfrm>
          <a:prstGeom prst="rect">
            <a:avLst/>
          </a:prstGeom>
          <a:noFill/>
          <a:ln w="666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3313215" y="1567543"/>
            <a:ext cx="926276" cy="1935678"/>
          </a:xfrm>
          <a:prstGeom prst="line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3" name="Прямая соединительная линия 7172"/>
          <p:cNvCxnSpPr/>
          <p:nvPr/>
        </p:nvCxnSpPr>
        <p:spPr>
          <a:xfrm flipH="1">
            <a:off x="3990109" y="3503221"/>
            <a:ext cx="249382" cy="100940"/>
          </a:xfrm>
          <a:prstGeom prst="line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6" name="Прямая соединительная линия 7175"/>
          <p:cNvCxnSpPr/>
          <p:nvPr/>
        </p:nvCxnSpPr>
        <p:spPr>
          <a:xfrm flipH="1">
            <a:off x="3087584" y="3604161"/>
            <a:ext cx="902525" cy="1276597"/>
          </a:xfrm>
          <a:prstGeom prst="line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единительная линия 7177"/>
          <p:cNvCxnSpPr/>
          <p:nvPr/>
        </p:nvCxnSpPr>
        <p:spPr>
          <a:xfrm>
            <a:off x="3087584" y="4880758"/>
            <a:ext cx="1151907" cy="2066307"/>
          </a:xfrm>
          <a:prstGeom prst="line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0" name="Прямая соединительная линия 7179"/>
          <p:cNvCxnSpPr/>
          <p:nvPr/>
        </p:nvCxnSpPr>
        <p:spPr>
          <a:xfrm>
            <a:off x="5345903" y="2458192"/>
            <a:ext cx="1708040" cy="2128497"/>
          </a:xfrm>
          <a:prstGeom prst="line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780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10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68947" y="1015717"/>
            <a:ext cx="6287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Проезд по ул. Маяковского (вдоль домов четной стороны)</a:t>
            </a:r>
          </a:p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от пр. Авиаторов до ул. 7-ой пер Маяковского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208159" y="3810857"/>
            <a:ext cx="2137744" cy="325496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032665" y="1721922"/>
            <a:ext cx="2641117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925787" y="1721922"/>
            <a:ext cx="225631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345903" y="2137558"/>
            <a:ext cx="579884" cy="45302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4" name="Прямая со стрелкой 7173"/>
          <p:cNvCxnSpPr/>
          <p:nvPr/>
        </p:nvCxnSpPr>
        <p:spPr>
          <a:xfrm flipH="1">
            <a:off x="3208159" y="2897579"/>
            <a:ext cx="1280714" cy="91327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 стрелкой 7177"/>
          <p:cNvCxnSpPr/>
          <p:nvPr/>
        </p:nvCxnSpPr>
        <p:spPr>
          <a:xfrm flipH="1">
            <a:off x="2683823" y="3810857"/>
            <a:ext cx="524337" cy="298005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1" name="Прямая со стрелкой 7180"/>
          <p:cNvCxnSpPr/>
          <p:nvPr/>
        </p:nvCxnSpPr>
        <p:spPr>
          <a:xfrm flipH="1" flipV="1">
            <a:off x="2185060" y="3515096"/>
            <a:ext cx="498763" cy="59376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3" name="Прямая со стрелкой 7182"/>
          <p:cNvCxnSpPr/>
          <p:nvPr/>
        </p:nvCxnSpPr>
        <p:spPr>
          <a:xfrm flipV="1">
            <a:off x="4488873" y="1929741"/>
            <a:ext cx="44532" cy="96783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 стрелкой 13"/>
          <p:cNvCxnSpPr/>
          <p:nvPr/>
        </p:nvCxnSpPr>
        <p:spPr>
          <a:xfrm>
            <a:off x="3443844" y="2413660"/>
            <a:ext cx="3402280" cy="3761509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 стрелкой 20"/>
          <p:cNvCxnSpPr/>
          <p:nvPr/>
        </p:nvCxnSpPr>
        <p:spPr>
          <a:xfrm>
            <a:off x="5783283" y="2018805"/>
            <a:ext cx="368135" cy="4643252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олилиния 2"/>
          <p:cNvSpPr/>
          <p:nvPr/>
        </p:nvSpPr>
        <p:spPr>
          <a:xfrm>
            <a:off x="3443844" y="2410691"/>
            <a:ext cx="4025735" cy="1385559"/>
          </a:xfrm>
          <a:custGeom>
            <a:avLst/>
            <a:gdLst>
              <a:gd name="connsiteX0" fmla="*/ 4025735 w 4025735"/>
              <a:gd name="connsiteY0" fmla="*/ 0 h 1385559"/>
              <a:gd name="connsiteX1" fmla="*/ 2968831 w 4025735"/>
              <a:gd name="connsiteY1" fmla="*/ 890649 h 1385559"/>
              <a:gd name="connsiteX2" fmla="*/ 2137559 w 4025735"/>
              <a:gd name="connsiteY2" fmla="*/ 1294410 h 1385559"/>
              <a:gd name="connsiteX3" fmla="*/ 1128156 w 4025735"/>
              <a:gd name="connsiteY3" fmla="*/ 1270660 h 1385559"/>
              <a:gd name="connsiteX4" fmla="*/ 0 w 4025735"/>
              <a:gd name="connsiteY4" fmla="*/ 71252 h 138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5735" h="1385559">
                <a:moveTo>
                  <a:pt x="4025735" y="0"/>
                </a:moveTo>
                <a:cubicBezTo>
                  <a:pt x="3654631" y="337457"/>
                  <a:pt x="3283527" y="674914"/>
                  <a:pt x="2968831" y="890649"/>
                </a:cubicBezTo>
                <a:cubicBezTo>
                  <a:pt x="2654135" y="1106384"/>
                  <a:pt x="2444338" y="1231075"/>
                  <a:pt x="2137559" y="1294410"/>
                </a:cubicBezTo>
                <a:cubicBezTo>
                  <a:pt x="1830780" y="1357745"/>
                  <a:pt x="1484416" y="1474520"/>
                  <a:pt x="1128156" y="1270660"/>
                </a:cubicBezTo>
                <a:cubicBezTo>
                  <a:pt x="771896" y="1066800"/>
                  <a:pt x="385948" y="569026"/>
                  <a:pt x="0" y="71252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Полилиния 7170"/>
          <p:cNvSpPr/>
          <p:nvPr/>
        </p:nvSpPr>
        <p:spPr>
          <a:xfrm>
            <a:off x="4561632" y="3728852"/>
            <a:ext cx="1130457" cy="3360769"/>
          </a:xfrm>
          <a:custGeom>
            <a:avLst/>
            <a:gdLst>
              <a:gd name="connsiteX0" fmla="*/ 57869 w 1130457"/>
              <a:gd name="connsiteY0" fmla="*/ 0 h 3360769"/>
              <a:gd name="connsiteX1" fmla="*/ 22243 w 1130457"/>
              <a:gd name="connsiteY1" fmla="*/ 261257 h 3360769"/>
              <a:gd name="connsiteX2" fmla="*/ 354752 w 1130457"/>
              <a:gd name="connsiteY2" fmla="*/ 771896 h 3360769"/>
              <a:gd name="connsiteX3" fmla="*/ 972269 w 1130457"/>
              <a:gd name="connsiteY3" fmla="*/ 1721922 h 3360769"/>
              <a:gd name="connsiteX4" fmla="*/ 1126649 w 1130457"/>
              <a:gd name="connsiteY4" fmla="*/ 2565070 h 3360769"/>
              <a:gd name="connsiteX5" fmla="*/ 865391 w 1130457"/>
              <a:gd name="connsiteY5" fmla="*/ 3075709 h 3360769"/>
              <a:gd name="connsiteX6" fmla="*/ 556633 w 1130457"/>
              <a:gd name="connsiteY6" fmla="*/ 3360717 h 3360769"/>
              <a:gd name="connsiteX7" fmla="*/ 164747 w 1130457"/>
              <a:gd name="connsiteY7" fmla="*/ 3099460 h 3360769"/>
              <a:gd name="connsiteX8" fmla="*/ 200373 w 1130457"/>
              <a:gd name="connsiteY8" fmla="*/ 3099460 h 33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457" h="3360769">
                <a:moveTo>
                  <a:pt x="57869" y="0"/>
                </a:moveTo>
                <a:cubicBezTo>
                  <a:pt x="15316" y="66304"/>
                  <a:pt x="-27237" y="132608"/>
                  <a:pt x="22243" y="261257"/>
                </a:cubicBezTo>
                <a:cubicBezTo>
                  <a:pt x="71723" y="389906"/>
                  <a:pt x="354752" y="771896"/>
                  <a:pt x="354752" y="771896"/>
                </a:cubicBezTo>
                <a:cubicBezTo>
                  <a:pt x="513090" y="1015340"/>
                  <a:pt x="843620" y="1423060"/>
                  <a:pt x="972269" y="1721922"/>
                </a:cubicBezTo>
                <a:cubicBezTo>
                  <a:pt x="1100918" y="2020784"/>
                  <a:pt x="1144462" y="2339439"/>
                  <a:pt x="1126649" y="2565070"/>
                </a:cubicBezTo>
                <a:cubicBezTo>
                  <a:pt x="1108836" y="2790701"/>
                  <a:pt x="960394" y="2943101"/>
                  <a:pt x="865391" y="3075709"/>
                </a:cubicBezTo>
                <a:cubicBezTo>
                  <a:pt x="770388" y="3208317"/>
                  <a:pt x="673407" y="3356758"/>
                  <a:pt x="556633" y="3360717"/>
                </a:cubicBezTo>
                <a:cubicBezTo>
                  <a:pt x="439859" y="3364676"/>
                  <a:pt x="224124" y="3143003"/>
                  <a:pt x="164747" y="3099460"/>
                </a:cubicBezTo>
                <a:cubicBezTo>
                  <a:pt x="105370" y="3055917"/>
                  <a:pt x="202352" y="3099460"/>
                  <a:pt x="200373" y="3099460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1080655" y="2695699"/>
            <a:ext cx="8502732" cy="3503220"/>
          </a:xfrm>
          <a:custGeom>
            <a:avLst/>
            <a:gdLst>
              <a:gd name="connsiteX0" fmla="*/ 8502732 w 8502732"/>
              <a:gd name="connsiteY0" fmla="*/ 0 h 3503220"/>
              <a:gd name="connsiteX1" fmla="*/ 7540831 w 8502732"/>
              <a:gd name="connsiteY1" fmla="*/ 605641 h 3503220"/>
              <a:gd name="connsiteX2" fmla="*/ 6899563 w 8502732"/>
              <a:gd name="connsiteY2" fmla="*/ 1045028 h 3503220"/>
              <a:gd name="connsiteX3" fmla="*/ 5735781 w 8502732"/>
              <a:gd name="connsiteY3" fmla="*/ 1365662 h 3503220"/>
              <a:gd name="connsiteX4" fmla="*/ 1638794 w 8502732"/>
              <a:gd name="connsiteY4" fmla="*/ 2553195 h 3503220"/>
              <a:gd name="connsiteX5" fmla="*/ 629392 w 8502732"/>
              <a:gd name="connsiteY5" fmla="*/ 3040083 h 3503220"/>
              <a:gd name="connsiteX6" fmla="*/ 0 w 8502732"/>
              <a:gd name="connsiteY6" fmla="*/ 3503220 h 350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2732" h="3503220">
                <a:moveTo>
                  <a:pt x="8502732" y="0"/>
                </a:moveTo>
                <a:lnTo>
                  <a:pt x="7540831" y="605641"/>
                </a:lnTo>
                <a:cubicBezTo>
                  <a:pt x="7273636" y="779812"/>
                  <a:pt x="7200405" y="918358"/>
                  <a:pt x="6899563" y="1045028"/>
                </a:cubicBezTo>
                <a:cubicBezTo>
                  <a:pt x="6598721" y="1171698"/>
                  <a:pt x="5735781" y="1365662"/>
                  <a:pt x="5735781" y="1365662"/>
                </a:cubicBezTo>
                <a:lnTo>
                  <a:pt x="1638794" y="2553195"/>
                </a:lnTo>
                <a:cubicBezTo>
                  <a:pt x="787729" y="2832265"/>
                  <a:pt x="902524" y="2881746"/>
                  <a:pt x="629392" y="3040083"/>
                </a:cubicBezTo>
                <a:cubicBezTo>
                  <a:pt x="356260" y="3198420"/>
                  <a:pt x="41564" y="3443843"/>
                  <a:pt x="0" y="3503220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68779" y="2671948"/>
            <a:ext cx="8514608" cy="3526971"/>
          </a:xfrm>
          <a:custGeom>
            <a:avLst/>
            <a:gdLst>
              <a:gd name="connsiteX0" fmla="*/ 8514608 w 8514608"/>
              <a:gd name="connsiteY0" fmla="*/ 0 h 3526971"/>
              <a:gd name="connsiteX1" fmla="*/ 7505205 w 8514608"/>
              <a:gd name="connsiteY1" fmla="*/ 641268 h 3526971"/>
              <a:gd name="connsiteX2" fmla="*/ 6958940 w 8514608"/>
              <a:gd name="connsiteY2" fmla="*/ 1056904 h 3526971"/>
              <a:gd name="connsiteX3" fmla="*/ 5533902 w 8514608"/>
              <a:gd name="connsiteY3" fmla="*/ 1472540 h 3526971"/>
              <a:gd name="connsiteX4" fmla="*/ 3776353 w 8514608"/>
              <a:gd name="connsiteY4" fmla="*/ 1935678 h 3526971"/>
              <a:gd name="connsiteX5" fmla="*/ 2315689 w 8514608"/>
              <a:gd name="connsiteY5" fmla="*/ 2398816 h 3526971"/>
              <a:gd name="connsiteX6" fmla="*/ 1318161 w 8514608"/>
              <a:gd name="connsiteY6" fmla="*/ 2743200 h 3526971"/>
              <a:gd name="connsiteX7" fmla="*/ 475013 w 8514608"/>
              <a:gd name="connsiteY7" fmla="*/ 3194462 h 3526971"/>
              <a:gd name="connsiteX8" fmla="*/ 0 w 8514608"/>
              <a:gd name="connsiteY8" fmla="*/ 3526971 h 352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14608" h="3526971">
                <a:moveTo>
                  <a:pt x="8514608" y="0"/>
                </a:moveTo>
                <a:cubicBezTo>
                  <a:pt x="8139545" y="232558"/>
                  <a:pt x="7764483" y="465117"/>
                  <a:pt x="7505205" y="641268"/>
                </a:cubicBezTo>
                <a:cubicBezTo>
                  <a:pt x="7245927" y="817419"/>
                  <a:pt x="7287490" y="918359"/>
                  <a:pt x="6958940" y="1056904"/>
                </a:cubicBezTo>
                <a:cubicBezTo>
                  <a:pt x="6630390" y="1195449"/>
                  <a:pt x="6064333" y="1326078"/>
                  <a:pt x="5533902" y="1472540"/>
                </a:cubicBezTo>
                <a:cubicBezTo>
                  <a:pt x="5003471" y="1619002"/>
                  <a:pt x="4312722" y="1781299"/>
                  <a:pt x="3776353" y="1935678"/>
                </a:cubicBezTo>
                <a:cubicBezTo>
                  <a:pt x="3239984" y="2090057"/>
                  <a:pt x="2725388" y="2264229"/>
                  <a:pt x="2315689" y="2398816"/>
                </a:cubicBezTo>
                <a:cubicBezTo>
                  <a:pt x="1905990" y="2533403"/>
                  <a:pt x="1624940" y="2610592"/>
                  <a:pt x="1318161" y="2743200"/>
                </a:cubicBezTo>
                <a:cubicBezTo>
                  <a:pt x="1011382" y="2875808"/>
                  <a:pt x="694706" y="3063834"/>
                  <a:pt x="475013" y="3194462"/>
                </a:cubicBezTo>
                <a:cubicBezTo>
                  <a:pt x="255320" y="3325090"/>
                  <a:pt x="7917" y="3517075"/>
                  <a:pt x="0" y="3526971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0" name="Полилиния 7169"/>
          <p:cNvSpPr/>
          <p:nvPr/>
        </p:nvSpPr>
        <p:spPr>
          <a:xfrm>
            <a:off x="3594784" y="2202224"/>
            <a:ext cx="810961" cy="881030"/>
          </a:xfrm>
          <a:custGeom>
            <a:avLst/>
            <a:gdLst>
              <a:gd name="connsiteX0" fmla="*/ 264697 w 810961"/>
              <a:gd name="connsiteY0" fmla="*/ 6586 h 881030"/>
              <a:gd name="connsiteX1" fmla="*/ 3439 w 810961"/>
              <a:gd name="connsiteY1" fmla="*/ 125340 h 881030"/>
              <a:gd name="connsiteX2" fmla="*/ 430951 w 810961"/>
              <a:gd name="connsiteY2" fmla="*/ 861610 h 881030"/>
              <a:gd name="connsiteX3" fmla="*/ 810961 w 810961"/>
              <a:gd name="connsiteY3" fmla="*/ 671605 h 88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961" h="881030">
                <a:moveTo>
                  <a:pt x="264697" y="6586"/>
                </a:moveTo>
                <a:cubicBezTo>
                  <a:pt x="120213" y="-5289"/>
                  <a:pt x="-24270" y="-17164"/>
                  <a:pt x="3439" y="125340"/>
                </a:cubicBezTo>
                <a:cubicBezTo>
                  <a:pt x="31148" y="267844"/>
                  <a:pt x="296364" y="770566"/>
                  <a:pt x="430951" y="861610"/>
                </a:cubicBezTo>
                <a:cubicBezTo>
                  <a:pt x="565538" y="952654"/>
                  <a:pt x="753564" y="695356"/>
                  <a:pt x="810961" y="67160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3" name="Полилиния 7172"/>
          <p:cNvSpPr/>
          <p:nvPr/>
        </p:nvSpPr>
        <p:spPr>
          <a:xfrm>
            <a:off x="3525397" y="2208810"/>
            <a:ext cx="868473" cy="848167"/>
          </a:xfrm>
          <a:custGeom>
            <a:avLst/>
            <a:gdLst>
              <a:gd name="connsiteX0" fmla="*/ 322208 w 868473"/>
              <a:gd name="connsiteY0" fmla="*/ 0 h 848167"/>
              <a:gd name="connsiteX1" fmla="*/ 1574 w 868473"/>
              <a:gd name="connsiteY1" fmla="*/ 225632 h 848167"/>
              <a:gd name="connsiteX2" fmla="*/ 440961 w 868473"/>
              <a:gd name="connsiteY2" fmla="*/ 819398 h 848167"/>
              <a:gd name="connsiteX3" fmla="*/ 868473 w 868473"/>
              <a:gd name="connsiteY3" fmla="*/ 700645 h 8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473" h="848167">
                <a:moveTo>
                  <a:pt x="322208" y="0"/>
                </a:moveTo>
                <a:cubicBezTo>
                  <a:pt x="151995" y="44533"/>
                  <a:pt x="-18218" y="89066"/>
                  <a:pt x="1574" y="225632"/>
                </a:cubicBezTo>
                <a:cubicBezTo>
                  <a:pt x="21366" y="362198"/>
                  <a:pt x="296478" y="740229"/>
                  <a:pt x="440961" y="819398"/>
                </a:cubicBezTo>
                <a:cubicBezTo>
                  <a:pt x="585444" y="898567"/>
                  <a:pt x="726958" y="799606"/>
                  <a:pt x="868473" y="70064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5" name="Полилиния 7174"/>
          <p:cNvSpPr/>
          <p:nvPr/>
        </p:nvSpPr>
        <p:spPr>
          <a:xfrm>
            <a:off x="3570840" y="2220686"/>
            <a:ext cx="823030" cy="855730"/>
          </a:xfrm>
          <a:custGeom>
            <a:avLst/>
            <a:gdLst>
              <a:gd name="connsiteX0" fmla="*/ 288641 w 823030"/>
              <a:gd name="connsiteY0" fmla="*/ 0 h 855730"/>
              <a:gd name="connsiteX1" fmla="*/ 3633 w 823030"/>
              <a:gd name="connsiteY1" fmla="*/ 154379 h 855730"/>
              <a:gd name="connsiteX2" fmla="*/ 466770 w 823030"/>
              <a:gd name="connsiteY2" fmla="*/ 831272 h 855730"/>
              <a:gd name="connsiteX3" fmla="*/ 823030 w 823030"/>
              <a:gd name="connsiteY3" fmla="*/ 641267 h 85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030" h="855730">
                <a:moveTo>
                  <a:pt x="288641" y="0"/>
                </a:moveTo>
                <a:cubicBezTo>
                  <a:pt x="131293" y="7917"/>
                  <a:pt x="-26055" y="15834"/>
                  <a:pt x="3633" y="154379"/>
                </a:cubicBezTo>
                <a:cubicBezTo>
                  <a:pt x="33321" y="292924"/>
                  <a:pt x="330204" y="750124"/>
                  <a:pt x="466770" y="831272"/>
                </a:cubicBezTo>
                <a:cubicBezTo>
                  <a:pt x="603336" y="912420"/>
                  <a:pt x="713183" y="776843"/>
                  <a:pt x="823030" y="641267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6" name="Полилиния 7175"/>
          <p:cNvSpPr/>
          <p:nvPr/>
        </p:nvSpPr>
        <p:spPr>
          <a:xfrm>
            <a:off x="3533984" y="2220686"/>
            <a:ext cx="899113" cy="870663"/>
          </a:xfrm>
          <a:custGeom>
            <a:avLst/>
            <a:gdLst>
              <a:gd name="connsiteX0" fmla="*/ 301746 w 899113"/>
              <a:gd name="connsiteY0" fmla="*/ 0 h 870663"/>
              <a:gd name="connsiteX1" fmla="*/ 4863 w 899113"/>
              <a:gd name="connsiteY1" fmla="*/ 154379 h 870663"/>
              <a:gd name="connsiteX2" fmla="*/ 515502 w 899113"/>
              <a:gd name="connsiteY2" fmla="*/ 855023 h 870663"/>
              <a:gd name="connsiteX3" fmla="*/ 871761 w 899113"/>
              <a:gd name="connsiteY3" fmla="*/ 641267 h 870663"/>
              <a:gd name="connsiteX4" fmla="*/ 848011 w 899113"/>
              <a:gd name="connsiteY4" fmla="*/ 641267 h 8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113" h="870663">
                <a:moveTo>
                  <a:pt x="301746" y="0"/>
                </a:moveTo>
                <a:cubicBezTo>
                  <a:pt x="135491" y="5937"/>
                  <a:pt x="-30763" y="11875"/>
                  <a:pt x="4863" y="154379"/>
                </a:cubicBezTo>
                <a:cubicBezTo>
                  <a:pt x="40489" y="296883"/>
                  <a:pt x="371019" y="773875"/>
                  <a:pt x="515502" y="855023"/>
                </a:cubicBezTo>
                <a:cubicBezTo>
                  <a:pt x="659985" y="936171"/>
                  <a:pt x="816343" y="676893"/>
                  <a:pt x="871761" y="641267"/>
                </a:cubicBezTo>
                <a:cubicBezTo>
                  <a:pt x="927179" y="605641"/>
                  <a:pt x="887595" y="623454"/>
                  <a:pt x="848011" y="641267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7" name="Полилиния 7186"/>
          <p:cNvSpPr/>
          <p:nvPr/>
        </p:nvSpPr>
        <p:spPr>
          <a:xfrm>
            <a:off x="3560857" y="2244436"/>
            <a:ext cx="797387" cy="879856"/>
          </a:xfrm>
          <a:custGeom>
            <a:avLst/>
            <a:gdLst>
              <a:gd name="connsiteX0" fmla="*/ 286748 w 797387"/>
              <a:gd name="connsiteY0" fmla="*/ 0 h 879856"/>
              <a:gd name="connsiteX1" fmla="*/ 1740 w 797387"/>
              <a:gd name="connsiteY1" fmla="*/ 178130 h 879856"/>
              <a:gd name="connsiteX2" fmla="*/ 405501 w 797387"/>
              <a:gd name="connsiteY2" fmla="*/ 866899 h 879856"/>
              <a:gd name="connsiteX3" fmla="*/ 797387 w 797387"/>
              <a:gd name="connsiteY3" fmla="*/ 629393 h 87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87" h="879856">
                <a:moveTo>
                  <a:pt x="286748" y="0"/>
                </a:moveTo>
                <a:cubicBezTo>
                  <a:pt x="134348" y="16823"/>
                  <a:pt x="-18052" y="33647"/>
                  <a:pt x="1740" y="178130"/>
                </a:cubicBezTo>
                <a:cubicBezTo>
                  <a:pt x="21532" y="322613"/>
                  <a:pt x="272893" y="791689"/>
                  <a:pt x="405501" y="866899"/>
                </a:cubicBezTo>
                <a:cubicBezTo>
                  <a:pt x="538109" y="942109"/>
                  <a:pt x="730094" y="666998"/>
                  <a:pt x="797387" y="629393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8" name="Полилиния 7187"/>
          <p:cNvSpPr/>
          <p:nvPr/>
        </p:nvSpPr>
        <p:spPr>
          <a:xfrm>
            <a:off x="3871356" y="2280062"/>
            <a:ext cx="255692" cy="170709"/>
          </a:xfrm>
          <a:custGeom>
            <a:avLst/>
            <a:gdLst>
              <a:gd name="connsiteX0" fmla="*/ 0 w 255692"/>
              <a:gd name="connsiteY0" fmla="*/ 11876 h 170709"/>
              <a:gd name="connsiteX1" fmla="*/ 59376 w 255692"/>
              <a:gd name="connsiteY1" fmla="*/ 0 h 1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692" h="170709">
                <a:moveTo>
                  <a:pt x="0" y="11876"/>
                </a:moveTo>
                <a:cubicBezTo>
                  <a:pt x="538348" y="376052"/>
                  <a:pt x="59376" y="0"/>
                  <a:pt x="59376" y="0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8" name="Полилиния 7197"/>
          <p:cNvSpPr/>
          <p:nvPr/>
        </p:nvSpPr>
        <p:spPr>
          <a:xfrm>
            <a:off x="3483888" y="2208811"/>
            <a:ext cx="898107" cy="903686"/>
          </a:xfrm>
          <a:custGeom>
            <a:avLst/>
            <a:gdLst>
              <a:gd name="connsiteX0" fmla="*/ 363717 w 898107"/>
              <a:gd name="connsiteY0" fmla="*/ 11875 h 903686"/>
              <a:gd name="connsiteX1" fmla="*/ 244964 w 898107"/>
              <a:gd name="connsiteY1" fmla="*/ 23750 h 903686"/>
              <a:gd name="connsiteX2" fmla="*/ 7457 w 898107"/>
              <a:gd name="connsiteY2" fmla="*/ 225631 h 903686"/>
              <a:gd name="connsiteX3" fmla="*/ 553722 w 898107"/>
              <a:gd name="connsiteY3" fmla="*/ 890649 h 903686"/>
              <a:gd name="connsiteX4" fmla="*/ 898107 w 898107"/>
              <a:gd name="connsiteY4" fmla="*/ 665018 h 90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107" h="903686">
                <a:moveTo>
                  <a:pt x="363717" y="11875"/>
                </a:moveTo>
                <a:cubicBezTo>
                  <a:pt x="334029" y="-1"/>
                  <a:pt x="304341" y="-11876"/>
                  <a:pt x="244964" y="23750"/>
                </a:cubicBezTo>
                <a:cubicBezTo>
                  <a:pt x="185587" y="59376"/>
                  <a:pt x="-44003" y="81148"/>
                  <a:pt x="7457" y="225631"/>
                </a:cubicBezTo>
                <a:cubicBezTo>
                  <a:pt x="58917" y="370114"/>
                  <a:pt x="405280" y="817418"/>
                  <a:pt x="553722" y="890649"/>
                </a:cubicBezTo>
                <a:cubicBezTo>
                  <a:pt x="702164" y="963880"/>
                  <a:pt x="850606" y="706582"/>
                  <a:pt x="898107" y="665018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6" name="Полилиния 485"/>
          <p:cNvSpPr/>
          <p:nvPr/>
        </p:nvSpPr>
        <p:spPr>
          <a:xfrm>
            <a:off x="3454323" y="2268187"/>
            <a:ext cx="868295" cy="866699"/>
          </a:xfrm>
          <a:custGeom>
            <a:avLst/>
            <a:gdLst>
              <a:gd name="connsiteX0" fmla="*/ 369532 w 868295"/>
              <a:gd name="connsiteY0" fmla="*/ 0 h 866699"/>
              <a:gd name="connsiteX1" fmla="*/ 1396 w 868295"/>
              <a:gd name="connsiteY1" fmla="*/ 166255 h 866699"/>
              <a:gd name="connsiteX2" fmla="*/ 488285 w 868295"/>
              <a:gd name="connsiteY2" fmla="*/ 855023 h 866699"/>
              <a:gd name="connsiteX3" fmla="*/ 868295 w 868295"/>
              <a:gd name="connsiteY3" fmla="*/ 617517 h 866699"/>
              <a:gd name="connsiteX4" fmla="*/ 868295 w 868295"/>
              <a:gd name="connsiteY4" fmla="*/ 617517 h 866699"/>
              <a:gd name="connsiteX5" fmla="*/ 868295 w 868295"/>
              <a:gd name="connsiteY5" fmla="*/ 617517 h 866699"/>
              <a:gd name="connsiteX6" fmla="*/ 868295 w 868295"/>
              <a:gd name="connsiteY6" fmla="*/ 617517 h 86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295" h="866699">
                <a:moveTo>
                  <a:pt x="369532" y="0"/>
                </a:moveTo>
                <a:cubicBezTo>
                  <a:pt x="175568" y="11875"/>
                  <a:pt x="-18396" y="23751"/>
                  <a:pt x="1396" y="166255"/>
                </a:cubicBezTo>
                <a:cubicBezTo>
                  <a:pt x="21188" y="308759"/>
                  <a:pt x="343802" y="779813"/>
                  <a:pt x="488285" y="855023"/>
                </a:cubicBezTo>
                <a:cubicBezTo>
                  <a:pt x="632768" y="930233"/>
                  <a:pt x="868295" y="617517"/>
                  <a:pt x="868295" y="617517"/>
                </a:cubicBezTo>
                <a:lnTo>
                  <a:pt x="868295" y="617517"/>
                </a:lnTo>
                <a:lnTo>
                  <a:pt x="868295" y="617517"/>
                </a:lnTo>
                <a:lnTo>
                  <a:pt x="868295" y="617517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7" name="Полилиния 486"/>
          <p:cNvSpPr/>
          <p:nvPr/>
        </p:nvSpPr>
        <p:spPr>
          <a:xfrm>
            <a:off x="5415148" y="5189516"/>
            <a:ext cx="2351314" cy="1013747"/>
          </a:xfrm>
          <a:custGeom>
            <a:avLst/>
            <a:gdLst>
              <a:gd name="connsiteX0" fmla="*/ 0 w 2505694"/>
              <a:gd name="connsiteY0" fmla="*/ 0 h 1180002"/>
              <a:gd name="connsiteX1" fmla="*/ 712520 w 2505694"/>
              <a:gd name="connsiteY1" fmla="*/ 1128156 h 1180002"/>
              <a:gd name="connsiteX2" fmla="*/ 1270660 w 2505694"/>
              <a:gd name="connsiteY2" fmla="*/ 914400 h 1180002"/>
              <a:gd name="connsiteX3" fmla="*/ 2505694 w 2505694"/>
              <a:gd name="connsiteY3" fmla="*/ 237507 h 1180002"/>
              <a:gd name="connsiteX4" fmla="*/ 2505694 w 2505694"/>
              <a:gd name="connsiteY4" fmla="*/ 237507 h 11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694" h="1180002">
                <a:moveTo>
                  <a:pt x="0" y="0"/>
                </a:moveTo>
                <a:cubicBezTo>
                  <a:pt x="250371" y="487878"/>
                  <a:pt x="500743" y="975756"/>
                  <a:pt x="712520" y="1128156"/>
                </a:cubicBezTo>
                <a:cubicBezTo>
                  <a:pt x="924297" y="1280556"/>
                  <a:pt x="971798" y="1062841"/>
                  <a:pt x="1270660" y="914400"/>
                </a:cubicBezTo>
                <a:cubicBezTo>
                  <a:pt x="1569522" y="765959"/>
                  <a:pt x="2505694" y="237507"/>
                  <a:pt x="2505694" y="237507"/>
                </a:cubicBezTo>
                <a:lnTo>
                  <a:pt x="2505694" y="237507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68" name="Полилиния 7167"/>
          <p:cNvSpPr/>
          <p:nvPr/>
        </p:nvSpPr>
        <p:spPr>
          <a:xfrm>
            <a:off x="1876301" y="4090131"/>
            <a:ext cx="6947967" cy="173111"/>
          </a:xfrm>
          <a:custGeom>
            <a:avLst/>
            <a:gdLst>
              <a:gd name="connsiteX0" fmla="*/ 0 w 6947967"/>
              <a:gd name="connsiteY0" fmla="*/ 173111 h 173111"/>
              <a:gd name="connsiteX1" fmla="*/ 2303813 w 6947967"/>
              <a:gd name="connsiteY1" fmla="*/ 125609 h 173111"/>
              <a:gd name="connsiteX2" fmla="*/ 4191990 w 6947967"/>
              <a:gd name="connsiteY2" fmla="*/ 78108 h 173111"/>
              <a:gd name="connsiteX3" fmla="*/ 6709559 w 6947967"/>
              <a:gd name="connsiteY3" fmla="*/ 6856 h 173111"/>
              <a:gd name="connsiteX4" fmla="*/ 6697683 w 6947967"/>
              <a:gd name="connsiteY4" fmla="*/ 6856 h 17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7967" h="173111">
                <a:moveTo>
                  <a:pt x="0" y="173111"/>
                </a:moveTo>
                <a:lnTo>
                  <a:pt x="2303813" y="125609"/>
                </a:lnTo>
                <a:lnTo>
                  <a:pt x="4191990" y="78108"/>
                </a:lnTo>
                <a:lnTo>
                  <a:pt x="6709559" y="6856"/>
                </a:lnTo>
                <a:cubicBezTo>
                  <a:pt x="7127174" y="-5019"/>
                  <a:pt x="6912428" y="918"/>
                  <a:pt x="6697683" y="6856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1" name="Полилиния 7190"/>
          <p:cNvSpPr/>
          <p:nvPr/>
        </p:nvSpPr>
        <p:spPr>
          <a:xfrm>
            <a:off x="1900052" y="4085112"/>
            <a:ext cx="6460177" cy="178130"/>
          </a:xfrm>
          <a:custGeom>
            <a:avLst/>
            <a:gdLst>
              <a:gd name="connsiteX0" fmla="*/ 0 w 6460177"/>
              <a:gd name="connsiteY0" fmla="*/ 178130 h 178130"/>
              <a:gd name="connsiteX1" fmla="*/ 2731325 w 6460177"/>
              <a:gd name="connsiteY1" fmla="*/ 106878 h 178130"/>
              <a:gd name="connsiteX2" fmla="*/ 4595751 w 6460177"/>
              <a:gd name="connsiteY2" fmla="*/ 59376 h 178130"/>
              <a:gd name="connsiteX3" fmla="*/ 6460177 w 6460177"/>
              <a:gd name="connsiteY3" fmla="*/ 0 h 1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177" h="178130">
                <a:moveTo>
                  <a:pt x="0" y="178130"/>
                </a:moveTo>
                <a:lnTo>
                  <a:pt x="2731325" y="106878"/>
                </a:lnTo>
                <a:lnTo>
                  <a:pt x="4595751" y="59376"/>
                </a:lnTo>
                <a:lnTo>
                  <a:pt x="6460177" y="0"/>
                </a:ln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2" name="Полилиния 7191"/>
          <p:cNvSpPr/>
          <p:nvPr/>
        </p:nvSpPr>
        <p:spPr>
          <a:xfrm>
            <a:off x="1852551" y="4206944"/>
            <a:ext cx="6628671" cy="163175"/>
          </a:xfrm>
          <a:custGeom>
            <a:avLst/>
            <a:gdLst>
              <a:gd name="connsiteX0" fmla="*/ 0 w 6628671"/>
              <a:gd name="connsiteY0" fmla="*/ 163175 h 163175"/>
              <a:gd name="connsiteX1" fmla="*/ 3443844 w 6628671"/>
              <a:gd name="connsiteY1" fmla="*/ 127550 h 163175"/>
              <a:gd name="connsiteX2" fmla="*/ 6412675 w 6628671"/>
              <a:gd name="connsiteY2" fmla="*/ 8796 h 163175"/>
              <a:gd name="connsiteX3" fmla="*/ 6400800 w 6628671"/>
              <a:gd name="connsiteY3" fmla="*/ 8796 h 163175"/>
              <a:gd name="connsiteX4" fmla="*/ 6388924 w 6628671"/>
              <a:gd name="connsiteY4" fmla="*/ 8796 h 16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671" h="163175">
                <a:moveTo>
                  <a:pt x="0" y="163175"/>
                </a:moveTo>
                <a:lnTo>
                  <a:pt x="3443844" y="127550"/>
                </a:lnTo>
                <a:cubicBezTo>
                  <a:pt x="4512623" y="101820"/>
                  <a:pt x="5919849" y="28588"/>
                  <a:pt x="6412675" y="8796"/>
                </a:cubicBezTo>
                <a:cubicBezTo>
                  <a:pt x="6905501" y="-10996"/>
                  <a:pt x="6400800" y="8796"/>
                  <a:pt x="6400800" y="8796"/>
                </a:cubicBezTo>
                <a:lnTo>
                  <a:pt x="6388924" y="8796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6" t="17653" b="14625"/>
          <a:stretch/>
        </p:blipFill>
        <p:spPr bwMode="auto">
          <a:xfrm>
            <a:off x="1694310" y="1662048"/>
            <a:ext cx="7305775" cy="578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3503221" y="2090057"/>
            <a:ext cx="4150425" cy="4334494"/>
          </a:xfrm>
          <a:custGeom>
            <a:avLst/>
            <a:gdLst>
              <a:gd name="connsiteX0" fmla="*/ 0 w 4205194"/>
              <a:gd name="connsiteY0" fmla="*/ 0 h 4430234"/>
              <a:gd name="connsiteX1" fmla="*/ 558140 w 4205194"/>
              <a:gd name="connsiteY1" fmla="*/ 427512 h 4430234"/>
              <a:gd name="connsiteX2" fmla="*/ 1175657 w 4205194"/>
              <a:gd name="connsiteY2" fmla="*/ 914400 h 4430234"/>
              <a:gd name="connsiteX3" fmla="*/ 1805049 w 4205194"/>
              <a:gd name="connsiteY3" fmla="*/ 1460665 h 4430234"/>
              <a:gd name="connsiteX4" fmla="*/ 2339439 w 4205194"/>
              <a:gd name="connsiteY4" fmla="*/ 2078182 h 4430234"/>
              <a:gd name="connsiteX5" fmla="*/ 2838202 w 4205194"/>
              <a:gd name="connsiteY5" fmla="*/ 2505694 h 4430234"/>
              <a:gd name="connsiteX6" fmla="*/ 3040083 w 4205194"/>
              <a:gd name="connsiteY6" fmla="*/ 2612572 h 4430234"/>
              <a:gd name="connsiteX7" fmla="*/ 3325091 w 4205194"/>
              <a:gd name="connsiteY7" fmla="*/ 3075709 h 4430234"/>
              <a:gd name="connsiteX8" fmla="*/ 3610098 w 4205194"/>
              <a:gd name="connsiteY8" fmla="*/ 3610099 h 4430234"/>
              <a:gd name="connsiteX9" fmla="*/ 4156363 w 4205194"/>
              <a:gd name="connsiteY9" fmla="*/ 4358244 h 4430234"/>
              <a:gd name="connsiteX10" fmla="*/ 4144488 w 4205194"/>
              <a:gd name="connsiteY10" fmla="*/ 4358244 h 443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5194" h="4430234">
                <a:moveTo>
                  <a:pt x="0" y="0"/>
                </a:moveTo>
                <a:lnTo>
                  <a:pt x="558140" y="427512"/>
                </a:lnTo>
                <a:cubicBezTo>
                  <a:pt x="754083" y="579912"/>
                  <a:pt x="967839" y="742208"/>
                  <a:pt x="1175657" y="914400"/>
                </a:cubicBezTo>
                <a:cubicBezTo>
                  <a:pt x="1383475" y="1086592"/>
                  <a:pt x="1611085" y="1266701"/>
                  <a:pt x="1805049" y="1460665"/>
                </a:cubicBezTo>
                <a:cubicBezTo>
                  <a:pt x="1999013" y="1654629"/>
                  <a:pt x="2167247" y="1904011"/>
                  <a:pt x="2339439" y="2078182"/>
                </a:cubicBezTo>
                <a:cubicBezTo>
                  <a:pt x="2511631" y="2252353"/>
                  <a:pt x="2721428" y="2416629"/>
                  <a:pt x="2838202" y="2505694"/>
                </a:cubicBezTo>
                <a:cubicBezTo>
                  <a:pt x="2954976" y="2594759"/>
                  <a:pt x="2958935" y="2517570"/>
                  <a:pt x="3040083" y="2612572"/>
                </a:cubicBezTo>
                <a:cubicBezTo>
                  <a:pt x="3121231" y="2707574"/>
                  <a:pt x="3230089" y="2909455"/>
                  <a:pt x="3325091" y="3075709"/>
                </a:cubicBezTo>
                <a:cubicBezTo>
                  <a:pt x="3420094" y="3241964"/>
                  <a:pt x="3471553" y="3396343"/>
                  <a:pt x="3610098" y="3610099"/>
                </a:cubicBezTo>
                <a:cubicBezTo>
                  <a:pt x="3748643" y="3823855"/>
                  <a:pt x="4067298" y="4233553"/>
                  <a:pt x="4156363" y="4358244"/>
                </a:cubicBezTo>
                <a:cubicBezTo>
                  <a:pt x="4245428" y="4482935"/>
                  <a:pt x="4194958" y="4420589"/>
                  <a:pt x="4144488" y="4358244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6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74882" y="1015717"/>
            <a:ext cx="507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от ул. Гражданская. д. 3 до 50 лет ВЛКСМ, д. 4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208159" y="3810857"/>
            <a:ext cx="2137744" cy="325496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032665" y="1721922"/>
            <a:ext cx="2641117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925787" y="1721922"/>
            <a:ext cx="225631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345903" y="2137558"/>
            <a:ext cx="579884" cy="45302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8" name="Прямая со стрелкой 7167"/>
          <p:cNvCxnSpPr/>
          <p:nvPr/>
        </p:nvCxnSpPr>
        <p:spPr>
          <a:xfrm flipH="1">
            <a:off x="4488873" y="2590579"/>
            <a:ext cx="857030" cy="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4" name="Прямая со стрелкой 7173"/>
          <p:cNvCxnSpPr/>
          <p:nvPr/>
        </p:nvCxnSpPr>
        <p:spPr>
          <a:xfrm flipH="1">
            <a:off x="3208159" y="2897579"/>
            <a:ext cx="1280714" cy="91327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 стрелкой 7177"/>
          <p:cNvCxnSpPr/>
          <p:nvPr/>
        </p:nvCxnSpPr>
        <p:spPr>
          <a:xfrm flipH="1">
            <a:off x="2683823" y="3810857"/>
            <a:ext cx="524337" cy="298005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1" name="Прямая со стрелкой 7180"/>
          <p:cNvCxnSpPr/>
          <p:nvPr/>
        </p:nvCxnSpPr>
        <p:spPr>
          <a:xfrm flipH="1" flipV="1">
            <a:off x="2185060" y="3515096"/>
            <a:ext cx="498763" cy="59376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3" name="Прямая со стрелкой 7182"/>
          <p:cNvCxnSpPr/>
          <p:nvPr/>
        </p:nvCxnSpPr>
        <p:spPr>
          <a:xfrm flipV="1">
            <a:off x="4488873" y="1929741"/>
            <a:ext cx="44532" cy="96783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6" t="34389" r="27435" b="22493"/>
          <a:stretch/>
        </p:blipFill>
        <p:spPr bwMode="auto">
          <a:xfrm>
            <a:off x="1694240" y="1415191"/>
            <a:ext cx="7303325" cy="614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3443844" y="2413660"/>
            <a:ext cx="3402280" cy="3761509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108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25767" y="1015717"/>
            <a:ext cx="7973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Проезд между домами № 26, 28 по ул. Клубная, до д. 17а по ул. Кавказская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208159" y="3810857"/>
            <a:ext cx="2137744" cy="325496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032665" y="1721922"/>
            <a:ext cx="2641117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925787" y="1721922"/>
            <a:ext cx="225631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345903" y="2137558"/>
            <a:ext cx="579884" cy="45302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8" name="Прямая со стрелкой 7167"/>
          <p:cNvCxnSpPr/>
          <p:nvPr/>
        </p:nvCxnSpPr>
        <p:spPr>
          <a:xfrm flipH="1">
            <a:off x="4488873" y="2590579"/>
            <a:ext cx="857030" cy="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4" name="Прямая со стрелкой 7173"/>
          <p:cNvCxnSpPr/>
          <p:nvPr/>
        </p:nvCxnSpPr>
        <p:spPr>
          <a:xfrm flipH="1">
            <a:off x="3208159" y="2897579"/>
            <a:ext cx="1280714" cy="91327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 стрелкой 7177"/>
          <p:cNvCxnSpPr/>
          <p:nvPr/>
        </p:nvCxnSpPr>
        <p:spPr>
          <a:xfrm flipH="1">
            <a:off x="2683823" y="3810857"/>
            <a:ext cx="524337" cy="298005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1" name="Прямая со стрелкой 7180"/>
          <p:cNvCxnSpPr/>
          <p:nvPr/>
        </p:nvCxnSpPr>
        <p:spPr>
          <a:xfrm flipH="1" flipV="1">
            <a:off x="2185060" y="3515096"/>
            <a:ext cx="498763" cy="59376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3" name="Прямая со стрелкой 7182"/>
          <p:cNvCxnSpPr/>
          <p:nvPr/>
        </p:nvCxnSpPr>
        <p:spPr>
          <a:xfrm flipV="1">
            <a:off x="4488873" y="1929741"/>
            <a:ext cx="44532" cy="96783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 стрелкой 13"/>
          <p:cNvCxnSpPr/>
          <p:nvPr/>
        </p:nvCxnSpPr>
        <p:spPr>
          <a:xfrm>
            <a:off x="3443844" y="2413660"/>
            <a:ext cx="3402280" cy="3761509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30890" r="31428" b="31332"/>
          <a:stretch/>
        </p:blipFill>
        <p:spPr bwMode="auto">
          <a:xfrm>
            <a:off x="2018025" y="1633550"/>
            <a:ext cx="6342204" cy="555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>
            <a:off x="5783283" y="2018805"/>
            <a:ext cx="368135" cy="4643252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80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4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44562" y="1015717"/>
            <a:ext cx="4136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ул. Лебедева, д. 5 до ул. Ранняя д. 12 б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208159" y="3810857"/>
            <a:ext cx="2137744" cy="325496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032665" y="1721922"/>
            <a:ext cx="2641117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925787" y="1721922"/>
            <a:ext cx="225631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345903" y="2137558"/>
            <a:ext cx="579884" cy="45302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8" name="Прямая со стрелкой 7167"/>
          <p:cNvCxnSpPr/>
          <p:nvPr/>
        </p:nvCxnSpPr>
        <p:spPr>
          <a:xfrm flipH="1">
            <a:off x="4488873" y="2590579"/>
            <a:ext cx="857030" cy="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4" name="Прямая со стрелкой 7173"/>
          <p:cNvCxnSpPr/>
          <p:nvPr/>
        </p:nvCxnSpPr>
        <p:spPr>
          <a:xfrm flipH="1">
            <a:off x="3208159" y="2897579"/>
            <a:ext cx="1280714" cy="91327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 стрелкой 7177"/>
          <p:cNvCxnSpPr/>
          <p:nvPr/>
        </p:nvCxnSpPr>
        <p:spPr>
          <a:xfrm flipH="1">
            <a:off x="2683823" y="3810857"/>
            <a:ext cx="524337" cy="298005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1" name="Прямая со стрелкой 7180"/>
          <p:cNvCxnSpPr/>
          <p:nvPr/>
        </p:nvCxnSpPr>
        <p:spPr>
          <a:xfrm flipH="1" flipV="1">
            <a:off x="2185060" y="3515096"/>
            <a:ext cx="498763" cy="59376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3" name="Прямая со стрелкой 7182"/>
          <p:cNvCxnSpPr/>
          <p:nvPr/>
        </p:nvCxnSpPr>
        <p:spPr>
          <a:xfrm flipV="1">
            <a:off x="4488873" y="1929741"/>
            <a:ext cx="44532" cy="96783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 стрелкой 13"/>
          <p:cNvCxnSpPr/>
          <p:nvPr/>
        </p:nvCxnSpPr>
        <p:spPr>
          <a:xfrm>
            <a:off x="3443844" y="2413660"/>
            <a:ext cx="3402280" cy="3761509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 стрелкой 20"/>
          <p:cNvCxnSpPr/>
          <p:nvPr/>
        </p:nvCxnSpPr>
        <p:spPr>
          <a:xfrm>
            <a:off x="5783283" y="2018805"/>
            <a:ext cx="368135" cy="4643252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t="26561" r="23430" b="20131"/>
          <a:stretch/>
        </p:blipFill>
        <p:spPr bwMode="auto">
          <a:xfrm>
            <a:off x="2144812" y="1385049"/>
            <a:ext cx="6402181" cy="607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443844" y="2410691"/>
            <a:ext cx="4025735" cy="1385559"/>
          </a:xfrm>
          <a:custGeom>
            <a:avLst/>
            <a:gdLst>
              <a:gd name="connsiteX0" fmla="*/ 4025735 w 4025735"/>
              <a:gd name="connsiteY0" fmla="*/ 0 h 1385559"/>
              <a:gd name="connsiteX1" fmla="*/ 2968831 w 4025735"/>
              <a:gd name="connsiteY1" fmla="*/ 890649 h 1385559"/>
              <a:gd name="connsiteX2" fmla="*/ 2137559 w 4025735"/>
              <a:gd name="connsiteY2" fmla="*/ 1294410 h 1385559"/>
              <a:gd name="connsiteX3" fmla="*/ 1128156 w 4025735"/>
              <a:gd name="connsiteY3" fmla="*/ 1270660 h 1385559"/>
              <a:gd name="connsiteX4" fmla="*/ 0 w 4025735"/>
              <a:gd name="connsiteY4" fmla="*/ 71252 h 138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5735" h="1385559">
                <a:moveTo>
                  <a:pt x="4025735" y="0"/>
                </a:moveTo>
                <a:cubicBezTo>
                  <a:pt x="3654631" y="337457"/>
                  <a:pt x="3283527" y="674914"/>
                  <a:pt x="2968831" y="890649"/>
                </a:cubicBezTo>
                <a:cubicBezTo>
                  <a:pt x="2654135" y="1106384"/>
                  <a:pt x="2444338" y="1231075"/>
                  <a:pt x="2137559" y="1294410"/>
                </a:cubicBezTo>
                <a:cubicBezTo>
                  <a:pt x="1830780" y="1357745"/>
                  <a:pt x="1484416" y="1474520"/>
                  <a:pt x="1128156" y="1270660"/>
                </a:cubicBezTo>
                <a:cubicBezTo>
                  <a:pt x="771896" y="1066800"/>
                  <a:pt x="385948" y="569026"/>
                  <a:pt x="0" y="71252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Полилиния 7170"/>
          <p:cNvSpPr/>
          <p:nvPr/>
        </p:nvSpPr>
        <p:spPr>
          <a:xfrm>
            <a:off x="4561632" y="3728852"/>
            <a:ext cx="1130457" cy="3218213"/>
          </a:xfrm>
          <a:custGeom>
            <a:avLst/>
            <a:gdLst>
              <a:gd name="connsiteX0" fmla="*/ 57869 w 1130457"/>
              <a:gd name="connsiteY0" fmla="*/ 0 h 3360769"/>
              <a:gd name="connsiteX1" fmla="*/ 22243 w 1130457"/>
              <a:gd name="connsiteY1" fmla="*/ 261257 h 3360769"/>
              <a:gd name="connsiteX2" fmla="*/ 354752 w 1130457"/>
              <a:gd name="connsiteY2" fmla="*/ 771896 h 3360769"/>
              <a:gd name="connsiteX3" fmla="*/ 972269 w 1130457"/>
              <a:gd name="connsiteY3" fmla="*/ 1721922 h 3360769"/>
              <a:gd name="connsiteX4" fmla="*/ 1126649 w 1130457"/>
              <a:gd name="connsiteY4" fmla="*/ 2565070 h 3360769"/>
              <a:gd name="connsiteX5" fmla="*/ 865391 w 1130457"/>
              <a:gd name="connsiteY5" fmla="*/ 3075709 h 3360769"/>
              <a:gd name="connsiteX6" fmla="*/ 556633 w 1130457"/>
              <a:gd name="connsiteY6" fmla="*/ 3360717 h 3360769"/>
              <a:gd name="connsiteX7" fmla="*/ 164747 w 1130457"/>
              <a:gd name="connsiteY7" fmla="*/ 3099460 h 3360769"/>
              <a:gd name="connsiteX8" fmla="*/ 200373 w 1130457"/>
              <a:gd name="connsiteY8" fmla="*/ 3099460 h 33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457" h="3360769">
                <a:moveTo>
                  <a:pt x="57869" y="0"/>
                </a:moveTo>
                <a:cubicBezTo>
                  <a:pt x="15316" y="66304"/>
                  <a:pt x="-27237" y="132608"/>
                  <a:pt x="22243" y="261257"/>
                </a:cubicBezTo>
                <a:cubicBezTo>
                  <a:pt x="71723" y="389906"/>
                  <a:pt x="354752" y="771896"/>
                  <a:pt x="354752" y="771896"/>
                </a:cubicBezTo>
                <a:cubicBezTo>
                  <a:pt x="513090" y="1015340"/>
                  <a:pt x="843620" y="1423060"/>
                  <a:pt x="972269" y="1721922"/>
                </a:cubicBezTo>
                <a:cubicBezTo>
                  <a:pt x="1100918" y="2020784"/>
                  <a:pt x="1144462" y="2339439"/>
                  <a:pt x="1126649" y="2565070"/>
                </a:cubicBezTo>
                <a:cubicBezTo>
                  <a:pt x="1108836" y="2790701"/>
                  <a:pt x="960394" y="2943101"/>
                  <a:pt x="865391" y="3075709"/>
                </a:cubicBezTo>
                <a:cubicBezTo>
                  <a:pt x="770388" y="3208317"/>
                  <a:pt x="673407" y="3356758"/>
                  <a:pt x="556633" y="3360717"/>
                </a:cubicBezTo>
                <a:cubicBezTo>
                  <a:pt x="439859" y="3364676"/>
                  <a:pt x="224124" y="3143003"/>
                  <a:pt x="164747" y="3099460"/>
                </a:cubicBezTo>
                <a:cubicBezTo>
                  <a:pt x="105370" y="3055917"/>
                  <a:pt x="202352" y="3099460"/>
                  <a:pt x="200373" y="3099460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5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583" y="1028419"/>
            <a:ext cx="10306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Пр. </a:t>
            </a:r>
            <a:r>
              <a:rPr lang="ru-RU" sz="1800" b="1" dirty="0" err="1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Доброхотова</a:t>
            </a:r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 от пр. Машиностроителей, д. 5/2 вдоль д. 4,6 по </a:t>
            </a:r>
            <a:r>
              <a:rPr lang="ru-RU" sz="1800" b="1" dirty="0" err="1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Доброхотова</a:t>
            </a:r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 до МОУ СШ № 84</a:t>
            </a:r>
          </a:p>
          <a:p>
            <a:pPr algn="ctr"/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Вдоль д.5/2, 7 по пр. Машиностроителей</a:t>
            </a:r>
            <a:endParaRPr lang="ru-RU" sz="1800" b="1" dirty="0">
              <a:solidFill>
                <a:srgbClr val="004F9F"/>
              </a:solidFill>
              <a:latin typeface="Times New Roman" pitchFamily="18" charset="0"/>
              <a:ea typeface="Times New Roman" charset="0"/>
              <a:cs typeface="Times New Roman" pitchFamily="18" charset="0"/>
              <a:sym typeface="Roboto Ligh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t="24753" r="13391" b="18893"/>
          <a:stretch/>
        </p:blipFill>
        <p:spPr bwMode="auto">
          <a:xfrm>
            <a:off x="1396736" y="1658344"/>
            <a:ext cx="7631635" cy="567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2014299" y="1911927"/>
            <a:ext cx="2387720" cy="2060369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Прямая со стрелкой 24"/>
          <p:cNvCxnSpPr/>
          <p:nvPr/>
        </p:nvCxnSpPr>
        <p:spPr>
          <a:xfrm>
            <a:off x="2683823" y="3301340"/>
            <a:ext cx="1175657" cy="138941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70" name="Полилиния 7169"/>
          <p:cNvSpPr/>
          <p:nvPr/>
        </p:nvSpPr>
        <p:spPr>
          <a:xfrm>
            <a:off x="3883231" y="4322145"/>
            <a:ext cx="3830617" cy="2561288"/>
          </a:xfrm>
          <a:custGeom>
            <a:avLst/>
            <a:gdLst>
              <a:gd name="connsiteX0" fmla="*/ 0 w 3830617"/>
              <a:gd name="connsiteY0" fmla="*/ 368608 h 2561288"/>
              <a:gd name="connsiteX1" fmla="*/ 546265 w 3830617"/>
              <a:gd name="connsiteY1" fmla="*/ 47974 h 2561288"/>
              <a:gd name="connsiteX2" fmla="*/ 1413164 w 3830617"/>
              <a:gd name="connsiteY2" fmla="*/ 36099 h 2561288"/>
              <a:gd name="connsiteX3" fmla="*/ 2244437 w 3830617"/>
              <a:gd name="connsiteY3" fmla="*/ 380484 h 2561288"/>
              <a:gd name="connsiteX4" fmla="*/ 3705101 w 3830617"/>
              <a:gd name="connsiteY4" fmla="*/ 2399289 h 2561288"/>
              <a:gd name="connsiteX5" fmla="*/ 3752603 w 3830617"/>
              <a:gd name="connsiteY5" fmla="*/ 2434915 h 256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0617" h="2561288">
                <a:moveTo>
                  <a:pt x="0" y="368608"/>
                </a:moveTo>
                <a:cubicBezTo>
                  <a:pt x="155369" y="236000"/>
                  <a:pt x="310738" y="103392"/>
                  <a:pt x="546265" y="47974"/>
                </a:cubicBezTo>
                <a:cubicBezTo>
                  <a:pt x="781792" y="-7444"/>
                  <a:pt x="1130135" y="-19319"/>
                  <a:pt x="1413164" y="36099"/>
                </a:cubicBezTo>
                <a:cubicBezTo>
                  <a:pt x="1696193" y="91517"/>
                  <a:pt x="1862448" y="-13381"/>
                  <a:pt x="2244437" y="380484"/>
                </a:cubicBezTo>
                <a:cubicBezTo>
                  <a:pt x="2626426" y="774349"/>
                  <a:pt x="3453740" y="2056884"/>
                  <a:pt x="3705101" y="2399289"/>
                </a:cubicBezTo>
                <a:cubicBezTo>
                  <a:pt x="3956462" y="2741694"/>
                  <a:pt x="3752603" y="2434915"/>
                  <a:pt x="3752603" y="243491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Полилиния 7170"/>
          <p:cNvSpPr/>
          <p:nvPr/>
        </p:nvSpPr>
        <p:spPr>
          <a:xfrm>
            <a:off x="3871356" y="4262125"/>
            <a:ext cx="3751513" cy="2440967"/>
          </a:xfrm>
          <a:custGeom>
            <a:avLst/>
            <a:gdLst>
              <a:gd name="connsiteX0" fmla="*/ 0 w 3751513"/>
              <a:gd name="connsiteY0" fmla="*/ 416753 h 2440967"/>
              <a:gd name="connsiteX1" fmla="*/ 380010 w 3751513"/>
              <a:gd name="connsiteY1" fmla="*/ 143620 h 2440967"/>
              <a:gd name="connsiteX2" fmla="*/ 1128156 w 3751513"/>
              <a:gd name="connsiteY2" fmla="*/ 1117 h 2440967"/>
              <a:gd name="connsiteX3" fmla="*/ 1864426 w 3751513"/>
              <a:gd name="connsiteY3" fmla="*/ 214872 h 2440967"/>
              <a:gd name="connsiteX4" fmla="*/ 2458192 w 3751513"/>
              <a:gd name="connsiteY4" fmla="*/ 606758 h 2440967"/>
              <a:gd name="connsiteX5" fmla="*/ 3135086 w 3751513"/>
              <a:gd name="connsiteY5" fmla="*/ 1449906 h 2440967"/>
              <a:gd name="connsiteX6" fmla="*/ 3705101 w 3751513"/>
              <a:gd name="connsiteY6" fmla="*/ 2376181 h 2440967"/>
              <a:gd name="connsiteX7" fmla="*/ 3716976 w 3751513"/>
              <a:gd name="connsiteY7" fmla="*/ 2364306 h 2440967"/>
              <a:gd name="connsiteX8" fmla="*/ 3705101 w 3751513"/>
              <a:gd name="connsiteY8" fmla="*/ 2376181 h 244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1513" h="2440967">
                <a:moveTo>
                  <a:pt x="0" y="416753"/>
                </a:moveTo>
                <a:cubicBezTo>
                  <a:pt x="95992" y="314823"/>
                  <a:pt x="191984" y="212893"/>
                  <a:pt x="380010" y="143620"/>
                </a:cubicBezTo>
                <a:cubicBezTo>
                  <a:pt x="568036" y="74347"/>
                  <a:pt x="880753" y="-10758"/>
                  <a:pt x="1128156" y="1117"/>
                </a:cubicBezTo>
                <a:cubicBezTo>
                  <a:pt x="1375559" y="12992"/>
                  <a:pt x="1642753" y="113932"/>
                  <a:pt x="1864426" y="214872"/>
                </a:cubicBezTo>
                <a:cubicBezTo>
                  <a:pt x="2086099" y="315812"/>
                  <a:pt x="2246415" y="400919"/>
                  <a:pt x="2458192" y="606758"/>
                </a:cubicBezTo>
                <a:cubicBezTo>
                  <a:pt x="2669969" y="812597"/>
                  <a:pt x="2927268" y="1155002"/>
                  <a:pt x="3135086" y="1449906"/>
                </a:cubicBezTo>
                <a:cubicBezTo>
                  <a:pt x="3342904" y="1744810"/>
                  <a:pt x="3608119" y="2223781"/>
                  <a:pt x="3705101" y="2376181"/>
                </a:cubicBezTo>
                <a:cubicBezTo>
                  <a:pt x="3802083" y="2528581"/>
                  <a:pt x="3716976" y="2364306"/>
                  <a:pt x="3716976" y="2364306"/>
                </a:cubicBezTo>
                <a:lnTo>
                  <a:pt x="3705101" y="2376181"/>
                </a:ln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5" name="Полилиния 7174"/>
          <p:cNvSpPr/>
          <p:nvPr/>
        </p:nvSpPr>
        <p:spPr>
          <a:xfrm>
            <a:off x="3918857" y="5054277"/>
            <a:ext cx="3075709" cy="2035292"/>
          </a:xfrm>
          <a:custGeom>
            <a:avLst/>
            <a:gdLst>
              <a:gd name="connsiteX0" fmla="*/ 0 w 3075709"/>
              <a:gd name="connsiteY0" fmla="*/ 467749 h 2035292"/>
              <a:gd name="connsiteX1" fmla="*/ 641268 w 3075709"/>
              <a:gd name="connsiteY1" fmla="*/ 40237 h 2035292"/>
              <a:gd name="connsiteX2" fmla="*/ 1413164 w 3075709"/>
              <a:gd name="connsiteY2" fmla="*/ 75863 h 2035292"/>
              <a:gd name="connsiteX3" fmla="*/ 1995055 w 3075709"/>
              <a:gd name="connsiteY3" fmla="*/ 550876 h 2035292"/>
              <a:gd name="connsiteX4" fmla="*/ 3075709 w 3075709"/>
              <a:gd name="connsiteY4" fmla="*/ 2035292 h 203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5709" h="2035292">
                <a:moveTo>
                  <a:pt x="0" y="467749"/>
                </a:moveTo>
                <a:cubicBezTo>
                  <a:pt x="202870" y="286650"/>
                  <a:pt x="405741" y="105551"/>
                  <a:pt x="641268" y="40237"/>
                </a:cubicBezTo>
                <a:cubicBezTo>
                  <a:pt x="876795" y="-25077"/>
                  <a:pt x="1187533" y="-9244"/>
                  <a:pt x="1413164" y="75863"/>
                </a:cubicBezTo>
                <a:cubicBezTo>
                  <a:pt x="1638795" y="160970"/>
                  <a:pt x="1717964" y="224304"/>
                  <a:pt x="1995055" y="550876"/>
                </a:cubicBezTo>
                <a:cubicBezTo>
                  <a:pt x="2272146" y="877448"/>
                  <a:pt x="3075709" y="2035292"/>
                  <a:pt x="3075709" y="2035292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77" name="Прямая соединительная линия 7176"/>
          <p:cNvCxnSpPr>
            <a:stCxn id="7181" idx="3"/>
          </p:cNvCxnSpPr>
          <p:nvPr/>
        </p:nvCxnSpPr>
        <p:spPr>
          <a:xfrm flipV="1">
            <a:off x="3479470" y="4690754"/>
            <a:ext cx="380010" cy="261256"/>
          </a:xfrm>
          <a:prstGeom prst="line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3990109" y="5272645"/>
            <a:ext cx="279070" cy="209963"/>
          </a:xfrm>
          <a:prstGeom prst="line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81" name="Полилиния 7180"/>
          <p:cNvSpPr/>
          <p:nvPr/>
        </p:nvSpPr>
        <p:spPr>
          <a:xfrm>
            <a:off x="3063834" y="4950645"/>
            <a:ext cx="891016" cy="877695"/>
          </a:xfrm>
          <a:custGeom>
            <a:avLst/>
            <a:gdLst>
              <a:gd name="connsiteX0" fmla="*/ 71252 w 891016"/>
              <a:gd name="connsiteY0" fmla="*/ 321999 h 877695"/>
              <a:gd name="connsiteX1" fmla="*/ 486888 w 891016"/>
              <a:gd name="connsiteY1" fmla="*/ 868264 h 877695"/>
              <a:gd name="connsiteX2" fmla="*/ 890649 w 891016"/>
              <a:gd name="connsiteY2" fmla="*/ 618882 h 877695"/>
              <a:gd name="connsiteX3" fmla="*/ 415636 w 891016"/>
              <a:gd name="connsiteY3" fmla="*/ 1365 h 877695"/>
              <a:gd name="connsiteX4" fmla="*/ 0 w 891016"/>
              <a:gd name="connsiteY4" fmla="*/ 298249 h 87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016" h="877695">
                <a:moveTo>
                  <a:pt x="71252" y="321999"/>
                </a:moveTo>
                <a:cubicBezTo>
                  <a:pt x="210787" y="570391"/>
                  <a:pt x="350322" y="818784"/>
                  <a:pt x="486888" y="868264"/>
                </a:cubicBezTo>
                <a:cubicBezTo>
                  <a:pt x="623454" y="917744"/>
                  <a:pt x="902524" y="763365"/>
                  <a:pt x="890649" y="618882"/>
                </a:cubicBezTo>
                <a:cubicBezTo>
                  <a:pt x="878774" y="474399"/>
                  <a:pt x="564078" y="54804"/>
                  <a:pt x="415636" y="1365"/>
                </a:cubicBezTo>
                <a:cubicBezTo>
                  <a:pt x="267195" y="-52074"/>
                  <a:pt x="948047" y="1487761"/>
                  <a:pt x="0" y="298249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3526971" y="4987636"/>
            <a:ext cx="449040" cy="535709"/>
          </a:xfrm>
          <a:custGeom>
            <a:avLst/>
            <a:gdLst>
              <a:gd name="connsiteX0" fmla="*/ 0 w 449040"/>
              <a:gd name="connsiteY0" fmla="*/ 0 h 535709"/>
              <a:gd name="connsiteX1" fmla="*/ 403761 w 449040"/>
              <a:gd name="connsiteY1" fmla="*/ 498764 h 535709"/>
              <a:gd name="connsiteX2" fmla="*/ 439387 w 449040"/>
              <a:gd name="connsiteY2" fmla="*/ 498764 h 535709"/>
              <a:gd name="connsiteX3" fmla="*/ 439387 w 449040"/>
              <a:gd name="connsiteY3" fmla="*/ 498764 h 53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40" h="535709">
                <a:moveTo>
                  <a:pt x="0" y="0"/>
                </a:moveTo>
                <a:cubicBezTo>
                  <a:pt x="165265" y="207818"/>
                  <a:pt x="330530" y="415637"/>
                  <a:pt x="403761" y="498764"/>
                </a:cubicBezTo>
                <a:cubicBezTo>
                  <a:pt x="476992" y="581891"/>
                  <a:pt x="439387" y="498764"/>
                  <a:pt x="439387" y="498764"/>
                </a:cubicBezTo>
                <a:lnTo>
                  <a:pt x="439387" y="498764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6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48945" y="1015717"/>
            <a:ext cx="3727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Ул. </a:t>
            </a:r>
            <a:r>
              <a:rPr lang="ru-RU" sz="1800" b="1" dirty="0" err="1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Толга</a:t>
            </a:r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 поселок, от </a:t>
            </a:r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д. 28 </a:t>
            </a:r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до д.34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208159" y="3810857"/>
            <a:ext cx="2137744" cy="325496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032665" y="1721922"/>
            <a:ext cx="2641117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925787" y="1721922"/>
            <a:ext cx="225631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345903" y="2137558"/>
            <a:ext cx="579884" cy="45302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4" name="Прямая со стрелкой 7173"/>
          <p:cNvCxnSpPr/>
          <p:nvPr/>
        </p:nvCxnSpPr>
        <p:spPr>
          <a:xfrm flipH="1">
            <a:off x="3208159" y="2897579"/>
            <a:ext cx="1280714" cy="91327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 стрелкой 7177"/>
          <p:cNvCxnSpPr/>
          <p:nvPr/>
        </p:nvCxnSpPr>
        <p:spPr>
          <a:xfrm flipH="1">
            <a:off x="2683823" y="3810857"/>
            <a:ext cx="524337" cy="298005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1" name="Прямая со стрелкой 7180"/>
          <p:cNvCxnSpPr/>
          <p:nvPr/>
        </p:nvCxnSpPr>
        <p:spPr>
          <a:xfrm flipH="1" flipV="1">
            <a:off x="2185060" y="3515096"/>
            <a:ext cx="498763" cy="59376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3" name="Прямая со стрелкой 7182"/>
          <p:cNvCxnSpPr/>
          <p:nvPr/>
        </p:nvCxnSpPr>
        <p:spPr>
          <a:xfrm flipV="1">
            <a:off x="4488873" y="1929741"/>
            <a:ext cx="44532" cy="96783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 стрелкой 13"/>
          <p:cNvCxnSpPr/>
          <p:nvPr/>
        </p:nvCxnSpPr>
        <p:spPr>
          <a:xfrm>
            <a:off x="3443844" y="2413660"/>
            <a:ext cx="3402280" cy="3761509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 стрелкой 20"/>
          <p:cNvCxnSpPr/>
          <p:nvPr/>
        </p:nvCxnSpPr>
        <p:spPr>
          <a:xfrm>
            <a:off x="5783283" y="2018805"/>
            <a:ext cx="368135" cy="4643252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олилиния 2"/>
          <p:cNvSpPr/>
          <p:nvPr/>
        </p:nvSpPr>
        <p:spPr>
          <a:xfrm>
            <a:off x="3443844" y="2410691"/>
            <a:ext cx="4025735" cy="1385559"/>
          </a:xfrm>
          <a:custGeom>
            <a:avLst/>
            <a:gdLst>
              <a:gd name="connsiteX0" fmla="*/ 4025735 w 4025735"/>
              <a:gd name="connsiteY0" fmla="*/ 0 h 1385559"/>
              <a:gd name="connsiteX1" fmla="*/ 2968831 w 4025735"/>
              <a:gd name="connsiteY1" fmla="*/ 890649 h 1385559"/>
              <a:gd name="connsiteX2" fmla="*/ 2137559 w 4025735"/>
              <a:gd name="connsiteY2" fmla="*/ 1294410 h 1385559"/>
              <a:gd name="connsiteX3" fmla="*/ 1128156 w 4025735"/>
              <a:gd name="connsiteY3" fmla="*/ 1270660 h 1385559"/>
              <a:gd name="connsiteX4" fmla="*/ 0 w 4025735"/>
              <a:gd name="connsiteY4" fmla="*/ 71252 h 138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5735" h="1385559">
                <a:moveTo>
                  <a:pt x="4025735" y="0"/>
                </a:moveTo>
                <a:cubicBezTo>
                  <a:pt x="3654631" y="337457"/>
                  <a:pt x="3283527" y="674914"/>
                  <a:pt x="2968831" y="890649"/>
                </a:cubicBezTo>
                <a:cubicBezTo>
                  <a:pt x="2654135" y="1106384"/>
                  <a:pt x="2444338" y="1231075"/>
                  <a:pt x="2137559" y="1294410"/>
                </a:cubicBezTo>
                <a:cubicBezTo>
                  <a:pt x="1830780" y="1357745"/>
                  <a:pt x="1484416" y="1474520"/>
                  <a:pt x="1128156" y="1270660"/>
                </a:cubicBezTo>
                <a:cubicBezTo>
                  <a:pt x="771896" y="1066800"/>
                  <a:pt x="385948" y="569026"/>
                  <a:pt x="0" y="71252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Полилиния 7170"/>
          <p:cNvSpPr/>
          <p:nvPr/>
        </p:nvSpPr>
        <p:spPr>
          <a:xfrm>
            <a:off x="4561632" y="3728852"/>
            <a:ext cx="1130457" cy="3360769"/>
          </a:xfrm>
          <a:custGeom>
            <a:avLst/>
            <a:gdLst>
              <a:gd name="connsiteX0" fmla="*/ 57869 w 1130457"/>
              <a:gd name="connsiteY0" fmla="*/ 0 h 3360769"/>
              <a:gd name="connsiteX1" fmla="*/ 22243 w 1130457"/>
              <a:gd name="connsiteY1" fmla="*/ 261257 h 3360769"/>
              <a:gd name="connsiteX2" fmla="*/ 354752 w 1130457"/>
              <a:gd name="connsiteY2" fmla="*/ 771896 h 3360769"/>
              <a:gd name="connsiteX3" fmla="*/ 972269 w 1130457"/>
              <a:gd name="connsiteY3" fmla="*/ 1721922 h 3360769"/>
              <a:gd name="connsiteX4" fmla="*/ 1126649 w 1130457"/>
              <a:gd name="connsiteY4" fmla="*/ 2565070 h 3360769"/>
              <a:gd name="connsiteX5" fmla="*/ 865391 w 1130457"/>
              <a:gd name="connsiteY5" fmla="*/ 3075709 h 3360769"/>
              <a:gd name="connsiteX6" fmla="*/ 556633 w 1130457"/>
              <a:gd name="connsiteY6" fmla="*/ 3360717 h 3360769"/>
              <a:gd name="connsiteX7" fmla="*/ 164747 w 1130457"/>
              <a:gd name="connsiteY7" fmla="*/ 3099460 h 3360769"/>
              <a:gd name="connsiteX8" fmla="*/ 200373 w 1130457"/>
              <a:gd name="connsiteY8" fmla="*/ 3099460 h 33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457" h="3360769">
                <a:moveTo>
                  <a:pt x="57869" y="0"/>
                </a:moveTo>
                <a:cubicBezTo>
                  <a:pt x="15316" y="66304"/>
                  <a:pt x="-27237" y="132608"/>
                  <a:pt x="22243" y="261257"/>
                </a:cubicBezTo>
                <a:cubicBezTo>
                  <a:pt x="71723" y="389906"/>
                  <a:pt x="354752" y="771896"/>
                  <a:pt x="354752" y="771896"/>
                </a:cubicBezTo>
                <a:cubicBezTo>
                  <a:pt x="513090" y="1015340"/>
                  <a:pt x="843620" y="1423060"/>
                  <a:pt x="972269" y="1721922"/>
                </a:cubicBezTo>
                <a:cubicBezTo>
                  <a:pt x="1100918" y="2020784"/>
                  <a:pt x="1144462" y="2339439"/>
                  <a:pt x="1126649" y="2565070"/>
                </a:cubicBezTo>
                <a:cubicBezTo>
                  <a:pt x="1108836" y="2790701"/>
                  <a:pt x="960394" y="2943101"/>
                  <a:pt x="865391" y="3075709"/>
                </a:cubicBezTo>
                <a:cubicBezTo>
                  <a:pt x="770388" y="3208317"/>
                  <a:pt x="673407" y="3356758"/>
                  <a:pt x="556633" y="3360717"/>
                </a:cubicBezTo>
                <a:cubicBezTo>
                  <a:pt x="439859" y="3364676"/>
                  <a:pt x="224124" y="3143003"/>
                  <a:pt x="164747" y="3099460"/>
                </a:cubicBezTo>
                <a:cubicBezTo>
                  <a:pt x="105370" y="3055917"/>
                  <a:pt x="202352" y="3099460"/>
                  <a:pt x="200373" y="3099460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1080655" y="2695699"/>
            <a:ext cx="8502732" cy="3503220"/>
          </a:xfrm>
          <a:custGeom>
            <a:avLst/>
            <a:gdLst>
              <a:gd name="connsiteX0" fmla="*/ 8502732 w 8502732"/>
              <a:gd name="connsiteY0" fmla="*/ 0 h 3503220"/>
              <a:gd name="connsiteX1" fmla="*/ 7540831 w 8502732"/>
              <a:gd name="connsiteY1" fmla="*/ 605641 h 3503220"/>
              <a:gd name="connsiteX2" fmla="*/ 6899563 w 8502732"/>
              <a:gd name="connsiteY2" fmla="*/ 1045028 h 3503220"/>
              <a:gd name="connsiteX3" fmla="*/ 5735781 w 8502732"/>
              <a:gd name="connsiteY3" fmla="*/ 1365662 h 3503220"/>
              <a:gd name="connsiteX4" fmla="*/ 1638794 w 8502732"/>
              <a:gd name="connsiteY4" fmla="*/ 2553195 h 3503220"/>
              <a:gd name="connsiteX5" fmla="*/ 629392 w 8502732"/>
              <a:gd name="connsiteY5" fmla="*/ 3040083 h 3503220"/>
              <a:gd name="connsiteX6" fmla="*/ 0 w 8502732"/>
              <a:gd name="connsiteY6" fmla="*/ 3503220 h 350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2732" h="3503220">
                <a:moveTo>
                  <a:pt x="8502732" y="0"/>
                </a:moveTo>
                <a:lnTo>
                  <a:pt x="7540831" y="605641"/>
                </a:lnTo>
                <a:cubicBezTo>
                  <a:pt x="7273636" y="779812"/>
                  <a:pt x="7200405" y="918358"/>
                  <a:pt x="6899563" y="1045028"/>
                </a:cubicBezTo>
                <a:cubicBezTo>
                  <a:pt x="6598721" y="1171698"/>
                  <a:pt x="5735781" y="1365662"/>
                  <a:pt x="5735781" y="1365662"/>
                </a:cubicBezTo>
                <a:lnTo>
                  <a:pt x="1638794" y="2553195"/>
                </a:lnTo>
                <a:cubicBezTo>
                  <a:pt x="787729" y="2832265"/>
                  <a:pt x="902524" y="2881746"/>
                  <a:pt x="629392" y="3040083"/>
                </a:cubicBezTo>
                <a:cubicBezTo>
                  <a:pt x="356260" y="3198420"/>
                  <a:pt x="41564" y="3443843"/>
                  <a:pt x="0" y="3503220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68779" y="2671948"/>
            <a:ext cx="8514608" cy="3526971"/>
          </a:xfrm>
          <a:custGeom>
            <a:avLst/>
            <a:gdLst>
              <a:gd name="connsiteX0" fmla="*/ 8514608 w 8514608"/>
              <a:gd name="connsiteY0" fmla="*/ 0 h 3526971"/>
              <a:gd name="connsiteX1" fmla="*/ 7505205 w 8514608"/>
              <a:gd name="connsiteY1" fmla="*/ 641268 h 3526971"/>
              <a:gd name="connsiteX2" fmla="*/ 6958940 w 8514608"/>
              <a:gd name="connsiteY2" fmla="*/ 1056904 h 3526971"/>
              <a:gd name="connsiteX3" fmla="*/ 5533902 w 8514608"/>
              <a:gd name="connsiteY3" fmla="*/ 1472540 h 3526971"/>
              <a:gd name="connsiteX4" fmla="*/ 3776353 w 8514608"/>
              <a:gd name="connsiteY4" fmla="*/ 1935678 h 3526971"/>
              <a:gd name="connsiteX5" fmla="*/ 2315689 w 8514608"/>
              <a:gd name="connsiteY5" fmla="*/ 2398816 h 3526971"/>
              <a:gd name="connsiteX6" fmla="*/ 1318161 w 8514608"/>
              <a:gd name="connsiteY6" fmla="*/ 2743200 h 3526971"/>
              <a:gd name="connsiteX7" fmla="*/ 475013 w 8514608"/>
              <a:gd name="connsiteY7" fmla="*/ 3194462 h 3526971"/>
              <a:gd name="connsiteX8" fmla="*/ 0 w 8514608"/>
              <a:gd name="connsiteY8" fmla="*/ 3526971 h 352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14608" h="3526971">
                <a:moveTo>
                  <a:pt x="8514608" y="0"/>
                </a:moveTo>
                <a:cubicBezTo>
                  <a:pt x="8139545" y="232558"/>
                  <a:pt x="7764483" y="465117"/>
                  <a:pt x="7505205" y="641268"/>
                </a:cubicBezTo>
                <a:cubicBezTo>
                  <a:pt x="7245927" y="817419"/>
                  <a:pt x="7287490" y="918359"/>
                  <a:pt x="6958940" y="1056904"/>
                </a:cubicBezTo>
                <a:cubicBezTo>
                  <a:pt x="6630390" y="1195449"/>
                  <a:pt x="6064333" y="1326078"/>
                  <a:pt x="5533902" y="1472540"/>
                </a:cubicBezTo>
                <a:cubicBezTo>
                  <a:pt x="5003471" y="1619002"/>
                  <a:pt x="4312722" y="1781299"/>
                  <a:pt x="3776353" y="1935678"/>
                </a:cubicBezTo>
                <a:cubicBezTo>
                  <a:pt x="3239984" y="2090057"/>
                  <a:pt x="2725388" y="2264229"/>
                  <a:pt x="2315689" y="2398816"/>
                </a:cubicBezTo>
                <a:cubicBezTo>
                  <a:pt x="1905990" y="2533403"/>
                  <a:pt x="1624940" y="2610592"/>
                  <a:pt x="1318161" y="2743200"/>
                </a:cubicBezTo>
                <a:cubicBezTo>
                  <a:pt x="1011382" y="2875808"/>
                  <a:pt x="694706" y="3063834"/>
                  <a:pt x="475013" y="3194462"/>
                </a:cubicBezTo>
                <a:cubicBezTo>
                  <a:pt x="255320" y="3325090"/>
                  <a:pt x="7917" y="3517075"/>
                  <a:pt x="0" y="3526971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25649" r="15244" b="16761"/>
          <a:stretch/>
        </p:blipFill>
        <p:spPr bwMode="auto">
          <a:xfrm>
            <a:off x="935181" y="1485873"/>
            <a:ext cx="8419605" cy="5617081"/>
          </a:xfrm>
          <a:prstGeom prst="rect">
            <a:avLst/>
          </a:prstGeom>
          <a:noFill/>
          <a:ln w="66675">
            <a:solidFill>
              <a:schemeClr val="bg1">
                <a:alpha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Полилиния 7169"/>
          <p:cNvSpPr/>
          <p:nvPr/>
        </p:nvSpPr>
        <p:spPr>
          <a:xfrm>
            <a:off x="3594784" y="2202224"/>
            <a:ext cx="810961" cy="881030"/>
          </a:xfrm>
          <a:custGeom>
            <a:avLst/>
            <a:gdLst>
              <a:gd name="connsiteX0" fmla="*/ 264697 w 810961"/>
              <a:gd name="connsiteY0" fmla="*/ 6586 h 881030"/>
              <a:gd name="connsiteX1" fmla="*/ 3439 w 810961"/>
              <a:gd name="connsiteY1" fmla="*/ 125340 h 881030"/>
              <a:gd name="connsiteX2" fmla="*/ 430951 w 810961"/>
              <a:gd name="connsiteY2" fmla="*/ 861610 h 881030"/>
              <a:gd name="connsiteX3" fmla="*/ 810961 w 810961"/>
              <a:gd name="connsiteY3" fmla="*/ 671605 h 88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961" h="881030">
                <a:moveTo>
                  <a:pt x="264697" y="6586"/>
                </a:moveTo>
                <a:cubicBezTo>
                  <a:pt x="120213" y="-5289"/>
                  <a:pt x="-24270" y="-17164"/>
                  <a:pt x="3439" y="125340"/>
                </a:cubicBezTo>
                <a:cubicBezTo>
                  <a:pt x="31148" y="267844"/>
                  <a:pt x="296364" y="770566"/>
                  <a:pt x="430951" y="861610"/>
                </a:cubicBezTo>
                <a:cubicBezTo>
                  <a:pt x="565538" y="952654"/>
                  <a:pt x="753564" y="695356"/>
                  <a:pt x="810961" y="67160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3" name="Полилиния 7172"/>
          <p:cNvSpPr/>
          <p:nvPr/>
        </p:nvSpPr>
        <p:spPr>
          <a:xfrm>
            <a:off x="3525397" y="2208810"/>
            <a:ext cx="868473" cy="848167"/>
          </a:xfrm>
          <a:custGeom>
            <a:avLst/>
            <a:gdLst>
              <a:gd name="connsiteX0" fmla="*/ 322208 w 868473"/>
              <a:gd name="connsiteY0" fmla="*/ 0 h 848167"/>
              <a:gd name="connsiteX1" fmla="*/ 1574 w 868473"/>
              <a:gd name="connsiteY1" fmla="*/ 225632 h 848167"/>
              <a:gd name="connsiteX2" fmla="*/ 440961 w 868473"/>
              <a:gd name="connsiteY2" fmla="*/ 819398 h 848167"/>
              <a:gd name="connsiteX3" fmla="*/ 868473 w 868473"/>
              <a:gd name="connsiteY3" fmla="*/ 700645 h 8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473" h="848167">
                <a:moveTo>
                  <a:pt x="322208" y="0"/>
                </a:moveTo>
                <a:cubicBezTo>
                  <a:pt x="151995" y="44533"/>
                  <a:pt x="-18218" y="89066"/>
                  <a:pt x="1574" y="225632"/>
                </a:cubicBezTo>
                <a:cubicBezTo>
                  <a:pt x="21366" y="362198"/>
                  <a:pt x="296478" y="740229"/>
                  <a:pt x="440961" y="819398"/>
                </a:cubicBezTo>
                <a:cubicBezTo>
                  <a:pt x="585444" y="898567"/>
                  <a:pt x="726958" y="799606"/>
                  <a:pt x="868473" y="70064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5" name="Полилиния 7174"/>
          <p:cNvSpPr/>
          <p:nvPr/>
        </p:nvSpPr>
        <p:spPr>
          <a:xfrm>
            <a:off x="3570840" y="2220686"/>
            <a:ext cx="823030" cy="855730"/>
          </a:xfrm>
          <a:custGeom>
            <a:avLst/>
            <a:gdLst>
              <a:gd name="connsiteX0" fmla="*/ 288641 w 823030"/>
              <a:gd name="connsiteY0" fmla="*/ 0 h 855730"/>
              <a:gd name="connsiteX1" fmla="*/ 3633 w 823030"/>
              <a:gd name="connsiteY1" fmla="*/ 154379 h 855730"/>
              <a:gd name="connsiteX2" fmla="*/ 466770 w 823030"/>
              <a:gd name="connsiteY2" fmla="*/ 831272 h 855730"/>
              <a:gd name="connsiteX3" fmla="*/ 823030 w 823030"/>
              <a:gd name="connsiteY3" fmla="*/ 641267 h 85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030" h="855730">
                <a:moveTo>
                  <a:pt x="288641" y="0"/>
                </a:moveTo>
                <a:cubicBezTo>
                  <a:pt x="131293" y="7917"/>
                  <a:pt x="-26055" y="15834"/>
                  <a:pt x="3633" y="154379"/>
                </a:cubicBezTo>
                <a:cubicBezTo>
                  <a:pt x="33321" y="292924"/>
                  <a:pt x="330204" y="750124"/>
                  <a:pt x="466770" y="831272"/>
                </a:cubicBezTo>
                <a:cubicBezTo>
                  <a:pt x="603336" y="912420"/>
                  <a:pt x="713183" y="776843"/>
                  <a:pt x="823030" y="641267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6" name="Полилиния 7175"/>
          <p:cNvSpPr/>
          <p:nvPr/>
        </p:nvSpPr>
        <p:spPr>
          <a:xfrm>
            <a:off x="3533984" y="2220686"/>
            <a:ext cx="899113" cy="870663"/>
          </a:xfrm>
          <a:custGeom>
            <a:avLst/>
            <a:gdLst>
              <a:gd name="connsiteX0" fmla="*/ 301746 w 899113"/>
              <a:gd name="connsiteY0" fmla="*/ 0 h 870663"/>
              <a:gd name="connsiteX1" fmla="*/ 4863 w 899113"/>
              <a:gd name="connsiteY1" fmla="*/ 154379 h 870663"/>
              <a:gd name="connsiteX2" fmla="*/ 515502 w 899113"/>
              <a:gd name="connsiteY2" fmla="*/ 855023 h 870663"/>
              <a:gd name="connsiteX3" fmla="*/ 871761 w 899113"/>
              <a:gd name="connsiteY3" fmla="*/ 641267 h 870663"/>
              <a:gd name="connsiteX4" fmla="*/ 848011 w 899113"/>
              <a:gd name="connsiteY4" fmla="*/ 641267 h 8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113" h="870663">
                <a:moveTo>
                  <a:pt x="301746" y="0"/>
                </a:moveTo>
                <a:cubicBezTo>
                  <a:pt x="135491" y="5937"/>
                  <a:pt x="-30763" y="11875"/>
                  <a:pt x="4863" y="154379"/>
                </a:cubicBezTo>
                <a:cubicBezTo>
                  <a:pt x="40489" y="296883"/>
                  <a:pt x="371019" y="773875"/>
                  <a:pt x="515502" y="855023"/>
                </a:cubicBezTo>
                <a:cubicBezTo>
                  <a:pt x="659985" y="936171"/>
                  <a:pt x="816343" y="676893"/>
                  <a:pt x="871761" y="641267"/>
                </a:cubicBezTo>
                <a:cubicBezTo>
                  <a:pt x="927179" y="605641"/>
                  <a:pt x="887595" y="623454"/>
                  <a:pt x="848011" y="641267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7" name="Дуга 7176"/>
          <p:cNvSpPr/>
          <p:nvPr/>
        </p:nvSpPr>
        <p:spPr>
          <a:xfrm>
            <a:off x="3859480" y="2220686"/>
            <a:ext cx="914400" cy="914400"/>
          </a:xfrm>
          <a:prstGeom prst="arc">
            <a:avLst/>
          </a:prstGeom>
          <a:noFill/>
          <a:ln w="6350" cap="flat">
            <a:solidFill>
              <a:srgbClr val="152B7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7" name="Полилиния 7186"/>
          <p:cNvSpPr/>
          <p:nvPr/>
        </p:nvSpPr>
        <p:spPr>
          <a:xfrm>
            <a:off x="3560857" y="2244436"/>
            <a:ext cx="797387" cy="879856"/>
          </a:xfrm>
          <a:custGeom>
            <a:avLst/>
            <a:gdLst>
              <a:gd name="connsiteX0" fmla="*/ 286748 w 797387"/>
              <a:gd name="connsiteY0" fmla="*/ 0 h 879856"/>
              <a:gd name="connsiteX1" fmla="*/ 1740 w 797387"/>
              <a:gd name="connsiteY1" fmla="*/ 178130 h 879856"/>
              <a:gd name="connsiteX2" fmla="*/ 405501 w 797387"/>
              <a:gd name="connsiteY2" fmla="*/ 866899 h 879856"/>
              <a:gd name="connsiteX3" fmla="*/ 797387 w 797387"/>
              <a:gd name="connsiteY3" fmla="*/ 629393 h 87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87" h="879856">
                <a:moveTo>
                  <a:pt x="286748" y="0"/>
                </a:moveTo>
                <a:cubicBezTo>
                  <a:pt x="134348" y="16823"/>
                  <a:pt x="-18052" y="33647"/>
                  <a:pt x="1740" y="178130"/>
                </a:cubicBezTo>
                <a:cubicBezTo>
                  <a:pt x="21532" y="322613"/>
                  <a:pt x="272893" y="791689"/>
                  <a:pt x="405501" y="866899"/>
                </a:cubicBezTo>
                <a:cubicBezTo>
                  <a:pt x="538109" y="942109"/>
                  <a:pt x="730094" y="666998"/>
                  <a:pt x="797387" y="629393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8" name="Полилиния 7187"/>
          <p:cNvSpPr/>
          <p:nvPr/>
        </p:nvSpPr>
        <p:spPr>
          <a:xfrm>
            <a:off x="3871356" y="2280062"/>
            <a:ext cx="255692" cy="170709"/>
          </a:xfrm>
          <a:custGeom>
            <a:avLst/>
            <a:gdLst>
              <a:gd name="connsiteX0" fmla="*/ 0 w 255692"/>
              <a:gd name="connsiteY0" fmla="*/ 11876 h 170709"/>
              <a:gd name="connsiteX1" fmla="*/ 59376 w 255692"/>
              <a:gd name="connsiteY1" fmla="*/ 0 h 1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692" h="170709">
                <a:moveTo>
                  <a:pt x="0" y="11876"/>
                </a:moveTo>
                <a:cubicBezTo>
                  <a:pt x="538348" y="376052"/>
                  <a:pt x="59376" y="0"/>
                  <a:pt x="59376" y="0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8" name="Полилиния 7197"/>
          <p:cNvSpPr/>
          <p:nvPr/>
        </p:nvSpPr>
        <p:spPr>
          <a:xfrm>
            <a:off x="3483888" y="2208811"/>
            <a:ext cx="898107" cy="903686"/>
          </a:xfrm>
          <a:custGeom>
            <a:avLst/>
            <a:gdLst>
              <a:gd name="connsiteX0" fmla="*/ 363717 w 898107"/>
              <a:gd name="connsiteY0" fmla="*/ 11875 h 903686"/>
              <a:gd name="connsiteX1" fmla="*/ 244964 w 898107"/>
              <a:gd name="connsiteY1" fmla="*/ 23750 h 903686"/>
              <a:gd name="connsiteX2" fmla="*/ 7457 w 898107"/>
              <a:gd name="connsiteY2" fmla="*/ 225631 h 903686"/>
              <a:gd name="connsiteX3" fmla="*/ 553722 w 898107"/>
              <a:gd name="connsiteY3" fmla="*/ 890649 h 903686"/>
              <a:gd name="connsiteX4" fmla="*/ 898107 w 898107"/>
              <a:gd name="connsiteY4" fmla="*/ 665018 h 90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107" h="903686">
                <a:moveTo>
                  <a:pt x="363717" y="11875"/>
                </a:moveTo>
                <a:cubicBezTo>
                  <a:pt x="334029" y="-1"/>
                  <a:pt x="304341" y="-11876"/>
                  <a:pt x="244964" y="23750"/>
                </a:cubicBezTo>
                <a:cubicBezTo>
                  <a:pt x="185587" y="59376"/>
                  <a:pt x="-44003" y="81148"/>
                  <a:pt x="7457" y="225631"/>
                </a:cubicBezTo>
                <a:cubicBezTo>
                  <a:pt x="58917" y="370114"/>
                  <a:pt x="405280" y="817418"/>
                  <a:pt x="553722" y="890649"/>
                </a:cubicBezTo>
                <a:cubicBezTo>
                  <a:pt x="702164" y="963880"/>
                  <a:pt x="850606" y="706582"/>
                  <a:pt x="898107" y="665018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6" name="Полилиния 485"/>
          <p:cNvSpPr/>
          <p:nvPr/>
        </p:nvSpPr>
        <p:spPr>
          <a:xfrm>
            <a:off x="3454323" y="2268187"/>
            <a:ext cx="868295" cy="866699"/>
          </a:xfrm>
          <a:custGeom>
            <a:avLst/>
            <a:gdLst>
              <a:gd name="connsiteX0" fmla="*/ 369532 w 868295"/>
              <a:gd name="connsiteY0" fmla="*/ 0 h 866699"/>
              <a:gd name="connsiteX1" fmla="*/ 1396 w 868295"/>
              <a:gd name="connsiteY1" fmla="*/ 166255 h 866699"/>
              <a:gd name="connsiteX2" fmla="*/ 488285 w 868295"/>
              <a:gd name="connsiteY2" fmla="*/ 855023 h 866699"/>
              <a:gd name="connsiteX3" fmla="*/ 868295 w 868295"/>
              <a:gd name="connsiteY3" fmla="*/ 617517 h 866699"/>
              <a:gd name="connsiteX4" fmla="*/ 868295 w 868295"/>
              <a:gd name="connsiteY4" fmla="*/ 617517 h 866699"/>
              <a:gd name="connsiteX5" fmla="*/ 868295 w 868295"/>
              <a:gd name="connsiteY5" fmla="*/ 617517 h 866699"/>
              <a:gd name="connsiteX6" fmla="*/ 868295 w 868295"/>
              <a:gd name="connsiteY6" fmla="*/ 617517 h 86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295" h="866699">
                <a:moveTo>
                  <a:pt x="369532" y="0"/>
                </a:moveTo>
                <a:cubicBezTo>
                  <a:pt x="175568" y="11875"/>
                  <a:pt x="-18396" y="23751"/>
                  <a:pt x="1396" y="166255"/>
                </a:cubicBezTo>
                <a:cubicBezTo>
                  <a:pt x="21188" y="308759"/>
                  <a:pt x="343802" y="779813"/>
                  <a:pt x="488285" y="855023"/>
                </a:cubicBezTo>
                <a:cubicBezTo>
                  <a:pt x="632768" y="930233"/>
                  <a:pt x="868295" y="617517"/>
                  <a:pt x="868295" y="617517"/>
                </a:cubicBezTo>
                <a:lnTo>
                  <a:pt x="868295" y="617517"/>
                </a:lnTo>
                <a:lnTo>
                  <a:pt x="868295" y="617517"/>
                </a:lnTo>
                <a:lnTo>
                  <a:pt x="868295" y="617517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7" name="Полилиния 486"/>
          <p:cNvSpPr/>
          <p:nvPr/>
        </p:nvSpPr>
        <p:spPr>
          <a:xfrm>
            <a:off x="5415148" y="5189516"/>
            <a:ext cx="2351314" cy="1013747"/>
          </a:xfrm>
          <a:custGeom>
            <a:avLst/>
            <a:gdLst>
              <a:gd name="connsiteX0" fmla="*/ 0 w 2505694"/>
              <a:gd name="connsiteY0" fmla="*/ 0 h 1180002"/>
              <a:gd name="connsiteX1" fmla="*/ 712520 w 2505694"/>
              <a:gd name="connsiteY1" fmla="*/ 1128156 h 1180002"/>
              <a:gd name="connsiteX2" fmla="*/ 1270660 w 2505694"/>
              <a:gd name="connsiteY2" fmla="*/ 914400 h 1180002"/>
              <a:gd name="connsiteX3" fmla="*/ 2505694 w 2505694"/>
              <a:gd name="connsiteY3" fmla="*/ 237507 h 1180002"/>
              <a:gd name="connsiteX4" fmla="*/ 2505694 w 2505694"/>
              <a:gd name="connsiteY4" fmla="*/ 237507 h 11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694" h="1180002">
                <a:moveTo>
                  <a:pt x="0" y="0"/>
                </a:moveTo>
                <a:cubicBezTo>
                  <a:pt x="250371" y="487878"/>
                  <a:pt x="500743" y="975756"/>
                  <a:pt x="712520" y="1128156"/>
                </a:cubicBezTo>
                <a:cubicBezTo>
                  <a:pt x="924297" y="1280556"/>
                  <a:pt x="971798" y="1062841"/>
                  <a:pt x="1270660" y="914400"/>
                </a:cubicBezTo>
                <a:cubicBezTo>
                  <a:pt x="1569522" y="765959"/>
                  <a:pt x="2505694" y="237507"/>
                  <a:pt x="2505694" y="237507"/>
                </a:cubicBezTo>
                <a:lnTo>
                  <a:pt x="2505694" y="237507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7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0746" y="1015717"/>
            <a:ext cx="906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Проезд  от дома № 12 по Школьному пр. до д. 15к.2, 19/14  по пр. Машиностроителей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29373" r="23889" b="14744"/>
          <a:stretch/>
        </p:blipFill>
        <p:spPr bwMode="auto">
          <a:xfrm>
            <a:off x="1162377" y="1507973"/>
            <a:ext cx="8100353" cy="57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3208159" y="3810857"/>
            <a:ext cx="2137744" cy="325496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032665" y="1721922"/>
            <a:ext cx="2641117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925787" y="1721922"/>
            <a:ext cx="225631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345903" y="2137558"/>
            <a:ext cx="579884" cy="45302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8" name="Прямая со стрелкой 7167"/>
          <p:cNvCxnSpPr/>
          <p:nvPr/>
        </p:nvCxnSpPr>
        <p:spPr>
          <a:xfrm flipH="1">
            <a:off x="4488873" y="2590579"/>
            <a:ext cx="857030" cy="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4" name="Прямая со стрелкой 7173"/>
          <p:cNvCxnSpPr/>
          <p:nvPr/>
        </p:nvCxnSpPr>
        <p:spPr>
          <a:xfrm flipH="1">
            <a:off x="3208159" y="2897579"/>
            <a:ext cx="1280714" cy="91327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 стрелкой 7177"/>
          <p:cNvCxnSpPr/>
          <p:nvPr/>
        </p:nvCxnSpPr>
        <p:spPr>
          <a:xfrm flipH="1">
            <a:off x="2683823" y="3810857"/>
            <a:ext cx="524337" cy="298005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1" name="Прямая со стрелкой 7180"/>
          <p:cNvCxnSpPr/>
          <p:nvPr/>
        </p:nvCxnSpPr>
        <p:spPr>
          <a:xfrm flipH="1" flipV="1">
            <a:off x="2185060" y="3515096"/>
            <a:ext cx="498763" cy="59376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3" name="Прямая со стрелкой 7182"/>
          <p:cNvCxnSpPr/>
          <p:nvPr/>
        </p:nvCxnSpPr>
        <p:spPr>
          <a:xfrm flipV="1">
            <a:off x="4488873" y="1929741"/>
            <a:ext cx="44532" cy="96783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олилиния 2"/>
          <p:cNvSpPr/>
          <p:nvPr/>
        </p:nvSpPr>
        <p:spPr>
          <a:xfrm>
            <a:off x="8027719" y="5557652"/>
            <a:ext cx="789077" cy="285129"/>
          </a:xfrm>
          <a:custGeom>
            <a:avLst/>
            <a:gdLst>
              <a:gd name="connsiteX0" fmla="*/ 0 w 789077"/>
              <a:gd name="connsiteY0" fmla="*/ 0 h 285129"/>
              <a:gd name="connsiteX1" fmla="*/ 296884 w 789077"/>
              <a:gd name="connsiteY1" fmla="*/ 285008 h 285129"/>
              <a:gd name="connsiteX2" fmla="*/ 760021 w 789077"/>
              <a:gd name="connsiteY2" fmla="*/ 35626 h 285129"/>
              <a:gd name="connsiteX3" fmla="*/ 736271 w 789077"/>
              <a:gd name="connsiteY3" fmla="*/ 35626 h 285129"/>
              <a:gd name="connsiteX4" fmla="*/ 700645 w 789077"/>
              <a:gd name="connsiteY4" fmla="*/ 59377 h 285129"/>
              <a:gd name="connsiteX5" fmla="*/ 712520 w 789077"/>
              <a:gd name="connsiteY5" fmla="*/ 59377 h 285129"/>
              <a:gd name="connsiteX6" fmla="*/ 760021 w 789077"/>
              <a:gd name="connsiteY6" fmla="*/ 47501 h 28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077" h="285129">
                <a:moveTo>
                  <a:pt x="0" y="0"/>
                </a:moveTo>
                <a:cubicBezTo>
                  <a:pt x="85107" y="139535"/>
                  <a:pt x="170214" y="279070"/>
                  <a:pt x="296884" y="285008"/>
                </a:cubicBezTo>
                <a:cubicBezTo>
                  <a:pt x="423554" y="290946"/>
                  <a:pt x="686790" y="77190"/>
                  <a:pt x="760021" y="35626"/>
                </a:cubicBezTo>
                <a:cubicBezTo>
                  <a:pt x="833252" y="-5938"/>
                  <a:pt x="746167" y="31668"/>
                  <a:pt x="736271" y="35626"/>
                </a:cubicBezTo>
                <a:cubicBezTo>
                  <a:pt x="726375" y="39584"/>
                  <a:pt x="704603" y="55419"/>
                  <a:pt x="700645" y="59377"/>
                </a:cubicBezTo>
                <a:cubicBezTo>
                  <a:pt x="696687" y="63335"/>
                  <a:pt x="702624" y="61356"/>
                  <a:pt x="712520" y="59377"/>
                </a:cubicBezTo>
                <a:cubicBezTo>
                  <a:pt x="722416" y="57398"/>
                  <a:pt x="741218" y="52449"/>
                  <a:pt x="760021" y="47501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8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36346" y="1387597"/>
            <a:ext cx="7752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Проезд от д. 42к. 2 пр. Машиностроителей до ул. Папанина в районе д. 8</a:t>
            </a:r>
            <a:endParaRPr lang="ru-RU" sz="1800" b="1" dirty="0">
              <a:solidFill>
                <a:srgbClr val="004F9F"/>
              </a:solidFill>
              <a:latin typeface="Times New Roman" pitchFamily="18" charset="0"/>
              <a:ea typeface="Times New Roman" charset="0"/>
              <a:cs typeface="Times New Roman" pitchFamily="18" charset="0"/>
              <a:sym typeface="Roboto Ligh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51662" y="2897579"/>
            <a:ext cx="41565" cy="8075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1033854" cy="76002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246421" y="4880758"/>
            <a:ext cx="1484415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730836" y="4500748"/>
            <a:ext cx="190006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t="19230" r="14247" b="27711"/>
          <a:stretch/>
        </p:blipFill>
        <p:spPr bwMode="auto">
          <a:xfrm>
            <a:off x="1061051" y="1756929"/>
            <a:ext cx="8274335" cy="5505267"/>
          </a:xfrm>
          <a:prstGeom prst="rect">
            <a:avLst/>
          </a:prstGeom>
          <a:noFill/>
          <a:ln w="666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811979" y="1864426"/>
            <a:ext cx="1290807" cy="1464524"/>
          </a:xfrm>
          <a:custGeom>
            <a:avLst/>
            <a:gdLst>
              <a:gd name="connsiteX0" fmla="*/ 0 w 1290807"/>
              <a:gd name="connsiteY0" fmla="*/ 0 h 1464524"/>
              <a:gd name="connsiteX1" fmla="*/ 855024 w 1290807"/>
              <a:gd name="connsiteY1" fmla="*/ 1246909 h 14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0807" h="1464524">
                <a:moveTo>
                  <a:pt x="0" y="0"/>
                </a:moveTo>
                <a:cubicBezTo>
                  <a:pt x="931223" y="952005"/>
                  <a:pt x="1862447" y="1904010"/>
                  <a:pt x="855024" y="1246909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503221" y="1876301"/>
            <a:ext cx="1163146" cy="2633261"/>
          </a:xfrm>
          <a:custGeom>
            <a:avLst/>
            <a:gdLst>
              <a:gd name="connsiteX0" fmla="*/ 360062 w 1250076"/>
              <a:gd name="connsiteY0" fmla="*/ 0 h 2675420"/>
              <a:gd name="connsiteX1" fmla="*/ 1179460 w 1250076"/>
              <a:gd name="connsiteY1" fmla="*/ 1116281 h 2675420"/>
              <a:gd name="connsiteX2" fmla="*/ 1084457 w 1250076"/>
              <a:gd name="connsiteY2" fmla="*/ 1959429 h 2675420"/>
              <a:gd name="connsiteX3" fmla="*/ 98805 w 1250076"/>
              <a:gd name="connsiteY3" fmla="*/ 2612572 h 2675420"/>
              <a:gd name="connsiteX4" fmla="*/ 86930 w 1250076"/>
              <a:gd name="connsiteY4" fmla="*/ 2612572 h 267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076" h="2675420">
                <a:moveTo>
                  <a:pt x="360062" y="0"/>
                </a:moveTo>
                <a:cubicBezTo>
                  <a:pt x="709395" y="394855"/>
                  <a:pt x="1058728" y="789710"/>
                  <a:pt x="1179460" y="1116281"/>
                </a:cubicBezTo>
                <a:cubicBezTo>
                  <a:pt x="1300192" y="1442852"/>
                  <a:pt x="1264566" y="1710047"/>
                  <a:pt x="1084457" y="1959429"/>
                </a:cubicBezTo>
                <a:cubicBezTo>
                  <a:pt x="904348" y="2208811"/>
                  <a:pt x="265059" y="2503715"/>
                  <a:pt x="98805" y="2612572"/>
                </a:cubicBezTo>
                <a:cubicBezTo>
                  <a:pt x="-67450" y="2721429"/>
                  <a:pt x="9740" y="2667000"/>
                  <a:pt x="86930" y="2612572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0" name="Полилиния 7169"/>
          <p:cNvSpPr/>
          <p:nvPr/>
        </p:nvSpPr>
        <p:spPr>
          <a:xfrm>
            <a:off x="5153891" y="4690753"/>
            <a:ext cx="3089936" cy="2235461"/>
          </a:xfrm>
          <a:custGeom>
            <a:avLst/>
            <a:gdLst>
              <a:gd name="connsiteX0" fmla="*/ 0 w 3089936"/>
              <a:gd name="connsiteY0" fmla="*/ 1995055 h 2235461"/>
              <a:gd name="connsiteX1" fmla="*/ 498764 w 3089936"/>
              <a:gd name="connsiteY1" fmla="*/ 1733798 h 2235461"/>
              <a:gd name="connsiteX2" fmla="*/ 795647 w 3089936"/>
              <a:gd name="connsiteY2" fmla="*/ 2232561 h 2235461"/>
              <a:gd name="connsiteX3" fmla="*/ 1603169 w 3089936"/>
              <a:gd name="connsiteY3" fmla="*/ 1460665 h 2235461"/>
              <a:gd name="connsiteX4" fmla="*/ 2933205 w 3089936"/>
              <a:gd name="connsiteY4" fmla="*/ 534390 h 2235461"/>
              <a:gd name="connsiteX5" fmla="*/ 3063834 w 3089936"/>
              <a:gd name="connsiteY5" fmla="*/ 0 h 2235461"/>
              <a:gd name="connsiteX6" fmla="*/ 3063834 w 3089936"/>
              <a:gd name="connsiteY6" fmla="*/ 0 h 2235461"/>
              <a:gd name="connsiteX7" fmla="*/ 3063834 w 3089936"/>
              <a:gd name="connsiteY7" fmla="*/ 0 h 2235461"/>
              <a:gd name="connsiteX8" fmla="*/ 3063834 w 3089936"/>
              <a:gd name="connsiteY8" fmla="*/ 0 h 223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9936" h="2235461">
                <a:moveTo>
                  <a:pt x="0" y="1995055"/>
                </a:moveTo>
                <a:cubicBezTo>
                  <a:pt x="183078" y="1844634"/>
                  <a:pt x="366156" y="1694214"/>
                  <a:pt x="498764" y="1733798"/>
                </a:cubicBezTo>
                <a:cubicBezTo>
                  <a:pt x="631372" y="1773382"/>
                  <a:pt x="611579" y="2278083"/>
                  <a:pt x="795647" y="2232561"/>
                </a:cubicBezTo>
                <a:cubicBezTo>
                  <a:pt x="979715" y="2187039"/>
                  <a:pt x="1246909" y="1743693"/>
                  <a:pt x="1603169" y="1460665"/>
                </a:cubicBezTo>
                <a:cubicBezTo>
                  <a:pt x="1959429" y="1177637"/>
                  <a:pt x="2689761" y="777834"/>
                  <a:pt x="2933205" y="534390"/>
                </a:cubicBezTo>
                <a:cubicBezTo>
                  <a:pt x="3176649" y="290946"/>
                  <a:pt x="3063834" y="0"/>
                  <a:pt x="3063834" y="0"/>
                </a:cubicBezTo>
                <a:lnTo>
                  <a:pt x="3063834" y="0"/>
                </a:lnTo>
                <a:lnTo>
                  <a:pt x="3063834" y="0"/>
                </a:lnTo>
                <a:lnTo>
                  <a:pt x="3063834" y="0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Полилиния 7170"/>
          <p:cNvSpPr/>
          <p:nvPr/>
        </p:nvSpPr>
        <p:spPr>
          <a:xfrm>
            <a:off x="3947377" y="4757314"/>
            <a:ext cx="1206514" cy="1916618"/>
          </a:xfrm>
          <a:custGeom>
            <a:avLst/>
            <a:gdLst>
              <a:gd name="connsiteX0" fmla="*/ 1206514 w 1206514"/>
              <a:gd name="connsiteY0" fmla="*/ 1916618 h 1916618"/>
              <a:gd name="connsiteX1" fmla="*/ 42732 w 1206514"/>
              <a:gd name="connsiteY1" fmla="*/ 75943 h 1916618"/>
              <a:gd name="connsiteX2" fmla="*/ 232737 w 1206514"/>
              <a:gd name="connsiteY2" fmla="*/ 325325 h 191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6514" h="1916618">
                <a:moveTo>
                  <a:pt x="1206514" y="1916618"/>
                </a:moveTo>
                <a:lnTo>
                  <a:pt x="42732" y="75943"/>
                </a:lnTo>
                <a:cubicBezTo>
                  <a:pt x="-119564" y="-189272"/>
                  <a:pt x="232737" y="325325"/>
                  <a:pt x="232737" y="32532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3" name="Полилиния 7172"/>
          <p:cNvSpPr/>
          <p:nvPr/>
        </p:nvSpPr>
        <p:spPr>
          <a:xfrm>
            <a:off x="3135086" y="4358244"/>
            <a:ext cx="2018805" cy="2327564"/>
          </a:xfrm>
          <a:custGeom>
            <a:avLst/>
            <a:gdLst>
              <a:gd name="connsiteX0" fmla="*/ 2018805 w 2018805"/>
              <a:gd name="connsiteY0" fmla="*/ 2327564 h 2327564"/>
              <a:gd name="connsiteX1" fmla="*/ 1175657 w 2018805"/>
              <a:gd name="connsiteY1" fmla="*/ 902525 h 2327564"/>
              <a:gd name="connsiteX2" fmla="*/ 890649 w 2018805"/>
              <a:gd name="connsiteY2" fmla="*/ 534390 h 2327564"/>
              <a:gd name="connsiteX3" fmla="*/ 451262 w 2018805"/>
              <a:gd name="connsiteY3" fmla="*/ 486888 h 2327564"/>
              <a:gd name="connsiteX4" fmla="*/ 368135 w 2018805"/>
              <a:gd name="connsiteY4" fmla="*/ 178130 h 2327564"/>
              <a:gd name="connsiteX5" fmla="*/ 0 w 2018805"/>
              <a:gd name="connsiteY5" fmla="*/ 0 h 2327564"/>
              <a:gd name="connsiteX6" fmla="*/ 0 w 2018805"/>
              <a:gd name="connsiteY6" fmla="*/ 0 h 232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805" h="2327564">
                <a:moveTo>
                  <a:pt x="2018805" y="2327564"/>
                </a:moveTo>
                <a:cubicBezTo>
                  <a:pt x="1691244" y="1764475"/>
                  <a:pt x="1363683" y="1201387"/>
                  <a:pt x="1175657" y="902525"/>
                </a:cubicBezTo>
                <a:cubicBezTo>
                  <a:pt x="987631" y="603663"/>
                  <a:pt x="1011381" y="603663"/>
                  <a:pt x="890649" y="534390"/>
                </a:cubicBezTo>
                <a:cubicBezTo>
                  <a:pt x="769916" y="465117"/>
                  <a:pt x="538348" y="546265"/>
                  <a:pt x="451262" y="486888"/>
                </a:cubicBezTo>
                <a:cubicBezTo>
                  <a:pt x="364176" y="427511"/>
                  <a:pt x="443345" y="259278"/>
                  <a:pt x="368135" y="178130"/>
                </a:cubicBezTo>
                <a:cubicBezTo>
                  <a:pt x="292925" y="9698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4" name="Полилиния 7173"/>
          <p:cNvSpPr/>
          <p:nvPr/>
        </p:nvSpPr>
        <p:spPr>
          <a:xfrm>
            <a:off x="3099460" y="4322618"/>
            <a:ext cx="2018805" cy="2327564"/>
          </a:xfrm>
          <a:custGeom>
            <a:avLst/>
            <a:gdLst>
              <a:gd name="connsiteX0" fmla="*/ 2018805 w 2018805"/>
              <a:gd name="connsiteY0" fmla="*/ 2327564 h 2327564"/>
              <a:gd name="connsiteX1" fmla="*/ 1140031 w 2018805"/>
              <a:gd name="connsiteY1" fmla="*/ 926276 h 2327564"/>
              <a:gd name="connsiteX2" fmla="*/ 878774 w 2018805"/>
              <a:gd name="connsiteY2" fmla="*/ 605642 h 2327564"/>
              <a:gd name="connsiteX3" fmla="*/ 475013 w 2018805"/>
              <a:gd name="connsiteY3" fmla="*/ 510639 h 2327564"/>
              <a:gd name="connsiteX4" fmla="*/ 403761 w 2018805"/>
              <a:gd name="connsiteY4" fmla="*/ 213756 h 2327564"/>
              <a:gd name="connsiteX5" fmla="*/ 0 w 2018805"/>
              <a:gd name="connsiteY5" fmla="*/ 0 h 2327564"/>
              <a:gd name="connsiteX6" fmla="*/ 0 w 2018805"/>
              <a:gd name="connsiteY6" fmla="*/ 0 h 232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805" h="2327564">
                <a:moveTo>
                  <a:pt x="2018805" y="2327564"/>
                </a:moveTo>
                <a:cubicBezTo>
                  <a:pt x="1674420" y="1770413"/>
                  <a:pt x="1330036" y="1213263"/>
                  <a:pt x="1140031" y="926276"/>
                </a:cubicBezTo>
                <a:cubicBezTo>
                  <a:pt x="950026" y="639289"/>
                  <a:pt x="989610" y="674915"/>
                  <a:pt x="878774" y="605642"/>
                </a:cubicBezTo>
                <a:cubicBezTo>
                  <a:pt x="767938" y="536369"/>
                  <a:pt x="554182" y="575953"/>
                  <a:pt x="475013" y="510639"/>
                </a:cubicBezTo>
                <a:cubicBezTo>
                  <a:pt x="395844" y="445325"/>
                  <a:pt x="482930" y="298862"/>
                  <a:pt x="403761" y="213756"/>
                </a:cubicBezTo>
                <a:cubicBezTo>
                  <a:pt x="324592" y="12865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2" y="31093"/>
            <a:ext cx="10691813" cy="7559529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746166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9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692283" y="446960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50704" y="507314"/>
            <a:ext cx="238468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 smtClean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Заволжский  район</a:t>
            </a:r>
            <a:endParaRPr lang="ru-RU" sz="13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8159" y="430518"/>
            <a:ext cx="348412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" dirty="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t>Территориальное общественное самоуправление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8025" y="2590579"/>
            <a:ext cx="6655757" cy="422326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endParaRPr lang="ru-RU" sz="2000" b="1" dirty="0" smtClean="0">
              <a:solidFill>
                <a:srgbClr val="004F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3765" y="1015717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ул. </a:t>
            </a:r>
            <a:r>
              <a:rPr lang="ru-RU" sz="1800" b="1" dirty="0" err="1">
                <a:solidFill>
                  <a:srgbClr val="004F9F"/>
                </a:solidFill>
                <a:latin typeface="Times New Roman" pitchFamily="18" charset="0"/>
                <a:ea typeface="Times New Roman" charset="0"/>
                <a:cs typeface="Times New Roman" pitchFamily="18" charset="0"/>
                <a:sym typeface="Roboto Light"/>
              </a:rPr>
              <a:t>Сабанеевская</a:t>
            </a:r>
            <a:endParaRPr lang="ru-RU" sz="1800" b="1" dirty="0">
              <a:solidFill>
                <a:srgbClr val="004F9F"/>
              </a:solidFill>
              <a:latin typeface="Times New Roman" pitchFamily="18" charset="0"/>
              <a:ea typeface="Times New Roman" charset="0"/>
              <a:cs typeface="Times New Roman" pitchFamily="18" charset="0"/>
              <a:sym typeface="Roboto Ligh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33205" y="2018805"/>
            <a:ext cx="760021" cy="87877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83823" y="3705101"/>
            <a:ext cx="967839" cy="5343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03813" y="4108862"/>
            <a:ext cx="380010" cy="13062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>
            <a:off x="2683823" y="4239491"/>
            <a:ext cx="0" cy="347198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 стрелкой 21"/>
          <p:cNvCxnSpPr/>
          <p:nvPr/>
        </p:nvCxnSpPr>
        <p:spPr>
          <a:xfrm>
            <a:off x="2683823" y="4586689"/>
            <a:ext cx="629392" cy="92189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 стрелкой 23"/>
          <p:cNvCxnSpPr/>
          <p:nvPr/>
        </p:nvCxnSpPr>
        <p:spPr>
          <a:xfrm>
            <a:off x="3313215" y="4678878"/>
            <a:ext cx="1092530" cy="144879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12567" y="5664530"/>
            <a:ext cx="938851" cy="76002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151418" y="4880758"/>
            <a:ext cx="1389413" cy="783772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540831" y="4500748"/>
            <a:ext cx="225631" cy="380010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69" name="Прямая со стрелкой 7168"/>
          <p:cNvCxnSpPr/>
          <p:nvPr/>
        </p:nvCxnSpPr>
        <p:spPr>
          <a:xfrm flipV="1">
            <a:off x="4405745" y="5925787"/>
            <a:ext cx="451263" cy="201881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2" name="Прямая со стрелкой 7171"/>
          <p:cNvCxnSpPr/>
          <p:nvPr/>
        </p:nvCxnSpPr>
        <p:spPr>
          <a:xfrm>
            <a:off x="4857008" y="5925787"/>
            <a:ext cx="355546" cy="498764"/>
          </a:xfrm>
          <a:prstGeom prst="straightConnector1">
            <a:avLst/>
          </a:prstGeom>
          <a:noFill/>
          <a:ln w="635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>
            <a:off x="2185060" y="2303813"/>
            <a:ext cx="1805049" cy="296883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83283" y="3788228"/>
            <a:ext cx="3305505" cy="3016333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83823" y="2590579"/>
            <a:ext cx="3788229" cy="3584590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208159" y="3810857"/>
            <a:ext cx="2137744" cy="325496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032665" y="1721922"/>
            <a:ext cx="2641117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925787" y="1721922"/>
            <a:ext cx="225631" cy="41563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345903" y="2137558"/>
            <a:ext cx="579884" cy="453021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4" name="Прямая со стрелкой 7173"/>
          <p:cNvCxnSpPr/>
          <p:nvPr/>
        </p:nvCxnSpPr>
        <p:spPr>
          <a:xfrm flipH="1">
            <a:off x="3208159" y="2897579"/>
            <a:ext cx="1280714" cy="91327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78" name="Прямая со стрелкой 7177"/>
          <p:cNvCxnSpPr/>
          <p:nvPr/>
        </p:nvCxnSpPr>
        <p:spPr>
          <a:xfrm flipH="1">
            <a:off x="2683823" y="3810857"/>
            <a:ext cx="524337" cy="298005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1" name="Прямая со стрелкой 7180"/>
          <p:cNvCxnSpPr/>
          <p:nvPr/>
        </p:nvCxnSpPr>
        <p:spPr>
          <a:xfrm flipH="1" flipV="1">
            <a:off x="2185060" y="3515096"/>
            <a:ext cx="498763" cy="593766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83" name="Прямая со стрелкой 7182"/>
          <p:cNvCxnSpPr/>
          <p:nvPr/>
        </p:nvCxnSpPr>
        <p:spPr>
          <a:xfrm flipV="1">
            <a:off x="4488873" y="1929741"/>
            <a:ext cx="44532" cy="967838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 стрелкой 13"/>
          <p:cNvCxnSpPr/>
          <p:nvPr/>
        </p:nvCxnSpPr>
        <p:spPr>
          <a:xfrm>
            <a:off x="3443844" y="2413660"/>
            <a:ext cx="3402280" cy="3761509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 стрелкой 20"/>
          <p:cNvCxnSpPr/>
          <p:nvPr/>
        </p:nvCxnSpPr>
        <p:spPr>
          <a:xfrm>
            <a:off x="5783283" y="2018805"/>
            <a:ext cx="368135" cy="4643252"/>
          </a:xfrm>
          <a:prstGeom prst="straightConnector1">
            <a:avLst/>
          </a:prstGeom>
          <a:noFill/>
          <a:ln w="66675" cap="flat">
            <a:solidFill>
              <a:schemeClr val="bg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олилиния 2"/>
          <p:cNvSpPr/>
          <p:nvPr/>
        </p:nvSpPr>
        <p:spPr>
          <a:xfrm>
            <a:off x="3443844" y="2410691"/>
            <a:ext cx="4025735" cy="1385559"/>
          </a:xfrm>
          <a:custGeom>
            <a:avLst/>
            <a:gdLst>
              <a:gd name="connsiteX0" fmla="*/ 4025735 w 4025735"/>
              <a:gd name="connsiteY0" fmla="*/ 0 h 1385559"/>
              <a:gd name="connsiteX1" fmla="*/ 2968831 w 4025735"/>
              <a:gd name="connsiteY1" fmla="*/ 890649 h 1385559"/>
              <a:gd name="connsiteX2" fmla="*/ 2137559 w 4025735"/>
              <a:gd name="connsiteY2" fmla="*/ 1294410 h 1385559"/>
              <a:gd name="connsiteX3" fmla="*/ 1128156 w 4025735"/>
              <a:gd name="connsiteY3" fmla="*/ 1270660 h 1385559"/>
              <a:gd name="connsiteX4" fmla="*/ 0 w 4025735"/>
              <a:gd name="connsiteY4" fmla="*/ 71252 h 138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5735" h="1385559">
                <a:moveTo>
                  <a:pt x="4025735" y="0"/>
                </a:moveTo>
                <a:cubicBezTo>
                  <a:pt x="3654631" y="337457"/>
                  <a:pt x="3283527" y="674914"/>
                  <a:pt x="2968831" y="890649"/>
                </a:cubicBezTo>
                <a:cubicBezTo>
                  <a:pt x="2654135" y="1106384"/>
                  <a:pt x="2444338" y="1231075"/>
                  <a:pt x="2137559" y="1294410"/>
                </a:cubicBezTo>
                <a:cubicBezTo>
                  <a:pt x="1830780" y="1357745"/>
                  <a:pt x="1484416" y="1474520"/>
                  <a:pt x="1128156" y="1270660"/>
                </a:cubicBezTo>
                <a:cubicBezTo>
                  <a:pt x="771896" y="1066800"/>
                  <a:pt x="385948" y="569026"/>
                  <a:pt x="0" y="71252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Полилиния 7170"/>
          <p:cNvSpPr/>
          <p:nvPr/>
        </p:nvSpPr>
        <p:spPr>
          <a:xfrm>
            <a:off x="4561632" y="3728852"/>
            <a:ext cx="1130457" cy="3360769"/>
          </a:xfrm>
          <a:custGeom>
            <a:avLst/>
            <a:gdLst>
              <a:gd name="connsiteX0" fmla="*/ 57869 w 1130457"/>
              <a:gd name="connsiteY0" fmla="*/ 0 h 3360769"/>
              <a:gd name="connsiteX1" fmla="*/ 22243 w 1130457"/>
              <a:gd name="connsiteY1" fmla="*/ 261257 h 3360769"/>
              <a:gd name="connsiteX2" fmla="*/ 354752 w 1130457"/>
              <a:gd name="connsiteY2" fmla="*/ 771896 h 3360769"/>
              <a:gd name="connsiteX3" fmla="*/ 972269 w 1130457"/>
              <a:gd name="connsiteY3" fmla="*/ 1721922 h 3360769"/>
              <a:gd name="connsiteX4" fmla="*/ 1126649 w 1130457"/>
              <a:gd name="connsiteY4" fmla="*/ 2565070 h 3360769"/>
              <a:gd name="connsiteX5" fmla="*/ 865391 w 1130457"/>
              <a:gd name="connsiteY5" fmla="*/ 3075709 h 3360769"/>
              <a:gd name="connsiteX6" fmla="*/ 556633 w 1130457"/>
              <a:gd name="connsiteY6" fmla="*/ 3360717 h 3360769"/>
              <a:gd name="connsiteX7" fmla="*/ 164747 w 1130457"/>
              <a:gd name="connsiteY7" fmla="*/ 3099460 h 3360769"/>
              <a:gd name="connsiteX8" fmla="*/ 200373 w 1130457"/>
              <a:gd name="connsiteY8" fmla="*/ 3099460 h 33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457" h="3360769">
                <a:moveTo>
                  <a:pt x="57869" y="0"/>
                </a:moveTo>
                <a:cubicBezTo>
                  <a:pt x="15316" y="66304"/>
                  <a:pt x="-27237" y="132608"/>
                  <a:pt x="22243" y="261257"/>
                </a:cubicBezTo>
                <a:cubicBezTo>
                  <a:pt x="71723" y="389906"/>
                  <a:pt x="354752" y="771896"/>
                  <a:pt x="354752" y="771896"/>
                </a:cubicBezTo>
                <a:cubicBezTo>
                  <a:pt x="513090" y="1015340"/>
                  <a:pt x="843620" y="1423060"/>
                  <a:pt x="972269" y="1721922"/>
                </a:cubicBezTo>
                <a:cubicBezTo>
                  <a:pt x="1100918" y="2020784"/>
                  <a:pt x="1144462" y="2339439"/>
                  <a:pt x="1126649" y="2565070"/>
                </a:cubicBezTo>
                <a:cubicBezTo>
                  <a:pt x="1108836" y="2790701"/>
                  <a:pt x="960394" y="2943101"/>
                  <a:pt x="865391" y="3075709"/>
                </a:cubicBezTo>
                <a:cubicBezTo>
                  <a:pt x="770388" y="3208317"/>
                  <a:pt x="673407" y="3356758"/>
                  <a:pt x="556633" y="3360717"/>
                </a:cubicBezTo>
                <a:cubicBezTo>
                  <a:pt x="439859" y="3364676"/>
                  <a:pt x="224124" y="3143003"/>
                  <a:pt x="164747" y="3099460"/>
                </a:cubicBezTo>
                <a:cubicBezTo>
                  <a:pt x="105370" y="3055917"/>
                  <a:pt x="202352" y="3099460"/>
                  <a:pt x="200373" y="3099460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1080655" y="2695699"/>
            <a:ext cx="8502732" cy="3503220"/>
          </a:xfrm>
          <a:custGeom>
            <a:avLst/>
            <a:gdLst>
              <a:gd name="connsiteX0" fmla="*/ 8502732 w 8502732"/>
              <a:gd name="connsiteY0" fmla="*/ 0 h 3503220"/>
              <a:gd name="connsiteX1" fmla="*/ 7540831 w 8502732"/>
              <a:gd name="connsiteY1" fmla="*/ 605641 h 3503220"/>
              <a:gd name="connsiteX2" fmla="*/ 6899563 w 8502732"/>
              <a:gd name="connsiteY2" fmla="*/ 1045028 h 3503220"/>
              <a:gd name="connsiteX3" fmla="*/ 5735781 w 8502732"/>
              <a:gd name="connsiteY3" fmla="*/ 1365662 h 3503220"/>
              <a:gd name="connsiteX4" fmla="*/ 1638794 w 8502732"/>
              <a:gd name="connsiteY4" fmla="*/ 2553195 h 3503220"/>
              <a:gd name="connsiteX5" fmla="*/ 629392 w 8502732"/>
              <a:gd name="connsiteY5" fmla="*/ 3040083 h 3503220"/>
              <a:gd name="connsiteX6" fmla="*/ 0 w 8502732"/>
              <a:gd name="connsiteY6" fmla="*/ 3503220 h 350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2732" h="3503220">
                <a:moveTo>
                  <a:pt x="8502732" y="0"/>
                </a:moveTo>
                <a:lnTo>
                  <a:pt x="7540831" y="605641"/>
                </a:lnTo>
                <a:cubicBezTo>
                  <a:pt x="7273636" y="779812"/>
                  <a:pt x="7200405" y="918358"/>
                  <a:pt x="6899563" y="1045028"/>
                </a:cubicBezTo>
                <a:cubicBezTo>
                  <a:pt x="6598721" y="1171698"/>
                  <a:pt x="5735781" y="1365662"/>
                  <a:pt x="5735781" y="1365662"/>
                </a:cubicBezTo>
                <a:lnTo>
                  <a:pt x="1638794" y="2553195"/>
                </a:lnTo>
                <a:cubicBezTo>
                  <a:pt x="787729" y="2832265"/>
                  <a:pt x="902524" y="2881746"/>
                  <a:pt x="629392" y="3040083"/>
                </a:cubicBezTo>
                <a:cubicBezTo>
                  <a:pt x="356260" y="3198420"/>
                  <a:pt x="41564" y="3443843"/>
                  <a:pt x="0" y="3503220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68779" y="2671948"/>
            <a:ext cx="8514608" cy="3526971"/>
          </a:xfrm>
          <a:custGeom>
            <a:avLst/>
            <a:gdLst>
              <a:gd name="connsiteX0" fmla="*/ 8514608 w 8514608"/>
              <a:gd name="connsiteY0" fmla="*/ 0 h 3526971"/>
              <a:gd name="connsiteX1" fmla="*/ 7505205 w 8514608"/>
              <a:gd name="connsiteY1" fmla="*/ 641268 h 3526971"/>
              <a:gd name="connsiteX2" fmla="*/ 6958940 w 8514608"/>
              <a:gd name="connsiteY2" fmla="*/ 1056904 h 3526971"/>
              <a:gd name="connsiteX3" fmla="*/ 5533902 w 8514608"/>
              <a:gd name="connsiteY3" fmla="*/ 1472540 h 3526971"/>
              <a:gd name="connsiteX4" fmla="*/ 3776353 w 8514608"/>
              <a:gd name="connsiteY4" fmla="*/ 1935678 h 3526971"/>
              <a:gd name="connsiteX5" fmla="*/ 2315689 w 8514608"/>
              <a:gd name="connsiteY5" fmla="*/ 2398816 h 3526971"/>
              <a:gd name="connsiteX6" fmla="*/ 1318161 w 8514608"/>
              <a:gd name="connsiteY6" fmla="*/ 2743200 h 3526971"/>
              <a:gd name="connsiteX7" fmla="*/ 475013 w 8514608"/>
              <a:gd name="connsiteY7" fmla="*/ 3194462 h 3526971"/>
              <a:gd name="connsiteX8" fmla="*/ 0 w 8514608"/>
              <a:gd name="connsiteY8" fmla="*/ 3526971 h 352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14608" h="3526971">
                <a:moveTo>
                  <a:pt x="8514608" y="0"/>
                </a:moveTo>
                <a:cubicBezTo>
                  <a:pt x="8139545" y="232558"/>
                  <a:pt x="7764483" y="465117"/>
                  <a:pt x="7505205" y="641268"/>
                </a:cubicBezTo>
                <a:cubicBezTo>
                  <a:pt x="7245927" y="817419"/>
                  <a:pt x="7287490" y="918359"/>
                  <a:pt x="6958940" y="1056904"/>
                </a:cubicBezTo>
                <a:cubicBezTo>
                  <a:pt x="6630390" y="1195449"/>
                  <a:pt x="6064333" y="1326078"/>
                  <a:pt x="5533902" y="1472540"/>
                </a:cubicBezTo>
                <a:cubicBezTo>
                  <a:pt x="5003471" y="1619002"/>
                  <a:pt x="4312722" y="1781299"/>
                  <a:pt x="3776353" y="1935678"/>
                </a:cubicBezTo>
                <a:cubicBezTo>
                  <a:pt x="3239984" y="2090057"/>
                  <a:pt x="2725388" y="2264229"/>
                  <a:pt x="2315689" y="2398816"/>
                </a:cubicBezTo>
                <a:cubicBezTo>
                  <a:pt x="1905990" y="2533403"/>
                  <a:pt x="1624940" y="2610592"/>
                  <a:pt x="1318161" y="2743200"/>
                </a:cubicBezTo>
                <a:cubicBezTo>
                  <a:pt x="1011382" y="2875808"/>
                  <a:pt x="694706" y="3063834"/>
                  <a:pt x="475013" y="3194462"/>
                </a:cubicBezTo>
                <a:cubicBezTo>
                  <a:pt x="255320" y="3325090"/>
                  <a:pt x="7917" y="3517075"/>
                  <a:pt x="0" y="3526971"/>
                </a:cubicBez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0" name="Полилиния 7169"/>
          <p:cNvSpPr/>
          <p:nvPr/>
        </p:nvSpPr>
        <p:spPr>
          <a:xfrm>
            <a:off x="3594784" y="2202224"/>
            <a:ext cx="810961" cy="881030"/>
          </a:xfrm>
          <a:custGeom>
            <a:avLst/>
            <a:gdLst>
              <a:gd name="connsiteX0" fmla="*/ 264697 w 810961"/>
              <a:gd name="connsiteY0" fmla="*/ 6586 h 881030"/>
              <a:gd name="connsiteX1" fmla="*/ 3439 w 810961"/>
              <a:gd name="connsiteY1" fmla="*/ 125340 h 881030"/>
              <a:gd name="connsiteX2" fmla="*/ 430951 w 810961"/>
              <a:gd name="connsiteY2" fmla="*/ 861610 h 881030"/>
              <a:gd name="connsiteX3" fmla="*/ 810961 w 810961"/>
              <a:gd name="connsiteY3" fmla="*/ 671605 h 88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961" h="881030">
                <a:moveTo>
                  <a:pt x="264697" y="6586"/>
                </a:moveTo>
                <a:cubicBezTo>
                  <a:pt x="120213" y="-5289"/>
                  <a:pt x="-24270" y="-17164"/>
                  <a:pt x="3439" y="125340"/>
                </a:cubicBezTo>
                <a:cubicBezTo>
                  <a:pt x="31148" y="267844"/>
                  <a:pt x="296364" y="770566"/>
                  <a:pt x="430951" y="861610"/>
                </a:cubicBezTo>
                <a:cubicBezTo>
                  <a:pt x="565538" y="952654"/>
                  <a:pt x="753564" y="695356"/>
                  <a:pt x="810961" y="67160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3" name="Полилиния 7172"/>
          <p:cNvSpPr/>
          <p:nvPr/>
        </p:nvSpPr>
        <p:spPr>
          <a:xfrm>
            <a:off x="3525397" y="2208810"/>
            <a:ext cx="868473" cy="848167"/>
          </a:xfrm>
          <a:custGeom>
            <a:avLst/>
            <a:gdLst>
              <a:gd name="connsiteX0" fmla="*/ 322208 w 868473"/>
              <a:gd name="connsiteY0" fmla="*/ 0 h 848167"/>
              <a:gd name="connsiteX1" fmla="*/ 1574 w 868473"/>
              <a:gd name="connsiteY1" fmla="*/ 225632 h 848167"/>
              <a:gd name="connsiteX2" fmla="*/ 440961 w 868473"/>
              <a:gd name="connsiteY2" fmla="*/ 819398 h 848167"/>
              <a:gd name="connsiteX3" fmla="*/ 868473 w 868473"/>
              <a:gd name="connsiteY3" fmla="*/ 700645 h 8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473" h="848167">
                <a:moveTo>
                  <a:pt x="322208" y="0"/>
                </a:moveTo>
                <a:cubicBezTo>
                  <a:pt x="151995" y="44533"/>
                  <a:pt x="-18218" y="89066"/>
                  <a:pt x="1574" y="225632"/>
                </a:cubicBezTo>
                <a:cubicBezTo>
                  <a:pt x="21366" y="362198"/>
                  <a:pt x="296478" y="740229"/>
                  <a:pt x="440961" y="819398"/>
                </a:cubicBezTo>
                <a:cubicBezTo>
                  <a:pt x="585444" y="898567"/>
                  <a:pt x="726958" y="799606"/>
                  <a:pt x="868473" y="700645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5" name="Полилиния 7174"/>
          <p:cNvSpPr/>
          <p:nvPr/>
        </p:nvSpPr>
        <p:spPr>
          <a:xfrm>
            <a:off x="3570840" y="2220686"/>
            <a:ext cx="823030" cy="855730"/>
          </a:xfrm>
          <a:custGeom>
            <a:avLst/>
            <a:gdLst>
              <a:gd name="connsiteX0" fmla="*/ 288641 w 823030"/>
              <a:gd name="connsiteY0" fmla="*/ 0 h 855730"/>
              <a:gd name="connsiteX1" fmla="*/ 3633 w 823030"/>
              <a:gd name="connsiteY1" fmla="*/ 154379 h 855730"/>
              <a:gd name="connsiteX2" fmla="*/ 466770 w 823030"/>
              <a:gd name="connsiteY2" fmla="*/ 831272 h 855730"/>
              <a:gd name="connsiteX3" fmla="*/ 823030 w 823030"/>
              <a:gd name="connsiteY3" fmla="*/ 641267 h 85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030" h="855730">
                <a:moveTo>
                  <a:pt x="288641" y="0"/>
                </a:moveTo>
                <a:cubicBezTo>
                  <a:pt x="131293" y="7917"/>
                  <a:pt x="-26055" y="15834"/>
                  <a:pt x="3633" y="154379"/>
                </a:cubicBezTo>
                <a:cubicBezTo>
                  <a:pt x="33321" y="292924"/>
                  <a:pt x="330204" y="750124"/>
                  <a:pt x="466770" y="831272"/>
                </a:cubicBezTo>
                <a:cubicBezTo>
                  <a:pt x="603336" y="912420"/>
                  <a:pt x="713183" y="776843"/>
                  <a:pt x="823030" y="641267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6" name="Полилиния 7175"/>
          <p:cNvSpPr/>
          <p:nvPr/>
        </p:nvSpPr>
        <p:spPr>
          <a:xfrm>
            <a:off x="3533984" y="2220686"/>
            <a:ext cx="899113" cy="870663"/>
          </a:xfrm>
          <a:custGeom>
            <a:avLst/>
            <a:gdLst>
              <a:gd name="connsiteX0" fmla="*/ 301746 w 899113"/>
              <a:gd name="connsiteY0" fmla="*/ 0 h 870663"/>
              <a:gd name="connsiteX1" fmla="*/ 4863 w 899113"/>
              <a:gd name="connsiteY1" fmla="*/ 154379 h 870663"/>
              <a:gd name="connsiteX2" fmla="*/ 515502 w 899113"/>
              <a:gd name="connsiteY2" fmla="*/ 855023 h 870663"/>
              <a:gd name="connsiteX3" fmla="*/ 871761 w 899113"/>
              <a:gd name="connsiteY3" fmla="*/ 641267 h 870663"/>
              <a:gd name="connsiteX4" fmla="*/ 848011 w 899113"/>
              <a:gd name="connsiteY4" fmla="*/ 641267 h 8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113" h="870663">
                <a:moveTo>
                  <a:pt x="301746" y="0"/>
                </a:moveTo>
                <a:cubicBezTo>
                  <a:pt x="135491" y="5937"/>
                  <a:pt x="-30763" y="11875"/>
                  <a:pt x="4863" y="154379"/>
                </a:cubicBezTo>
                <a:cubicBezTo>
                  <a:pt x="40489" y="296883"/>
                  <a:pt x="371019" y="773875"/>
                  <a:pt x="515502" y="855023"/>
                </a:cubicBezTo>
                <a:cubicBezTo>
                  <a:pt x="659985" y="936171"/>
                  <a:pt x="816343" y="676893"/>
                  <a:pt x="871761" y="641267"/>
                </a:cubicBezTo>
                <a:cubicBezTo>
                  <a:pt x="927179" y="605641"/>
                  <a:pt x="887595" y="623454"/>
                  <a:pt x="848011" y="641267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7" name="Полилиния 7186"/>
          <p:cNvSpPr/>
          <p:nvPr/>
        </p:nvSpPr>
        <p:spPr>
          <a:xfrm>
            <a:off x="3560857" y="2244436"/>
            <a:ext cx="797387" cy="879856"/>
          </a:xfrm>
          <a:custGeom>
            <a:avLst/>
            <a:gdLst>
              <a:gd name="connsiteX0" fmla="*/ 286748 w 797387"/>
              <a:gd name="connsiteY0" fmla="*/ 0 h 879856"/>
              <a:gd name="connsiteX1" fmla="*/ 1740 w 797387"/>
              <a:gd name="connsiteY1" fmla="*/ 178130 h 879856"/>
              <a:gd name="connsiteX2" fmla="*/ 405501 w 797387"/>
              <a:gd name="connsiteY2" fmla="*/ 866899 h 879856"/>
              <a:gd name="connsiteX3" fmla="*/ 797387 w 797387"/>
              <a:gd name="connsiteY3" fmla="*/ 629393 h 87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87" h="879856">
                <a:moveTo>
                  <a:pt x="286748" y="0"/>
                </a:moveTo>
                <a:cubicBezTo>
                  <a:pt x="134348" y="16823"/>
                  <a:pt x="-18052" y="33647"/>
                  <a:pt x="1740" y="178130"/>
                </a:cubicBezTo>
                <a:cubicBezTo>
                  <a:pt x="21532" y="322613"/>
                  <a:pt x="272893" y="791689"/>
                  <a:pt x="405501" y="866899"/>
                </a:cubicBezTo>
                <a:cubicBezTo>
                  <a:pt x="538109" y="942109"/>
                  <a:pt x="730094" y="666998"/>
                  <a:pt x="797387" y="629393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8" name="Полилиния 7187"/>
          <p:cNvSpPr/>
          <p:nvPr/>
        </p:nvSpPr>
        <p:spPr>
          <a:xfrm>
            <a:off x="3871356" y="2280062"/>
            <a:ext cx="255692" cy="170709"/>
          </a:xfrm>
          <a:custGeom>
            <a:avLst/>
            <a:gdLst>
              <a:gd name="connsiteX0" fmla="*/ 0 w 255692"/>
              <a:gd name="connsiteY0" fmla="*/ 11876 h 170709"/>
              <a:gd name="connsiteX1" fmla="*/ 59376 w 255692"/>
              <a:gd name="connsiteY1" fmla="*/ 0 h 1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692" h="170709">
                <a:moveTo>
                  <a:pt x="0" y="11876"/>
                </a:moveTo>
                <a:cubicBezTo>
                  <a:pt x="538348" y="376052"/>
                  <a:pt x="59376" y="0"/>
                  <a:pt x="59376" y="0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8" name="Полилиния 7197"/>
          <p:cNvSpPr/>
          <p:nvPr/>
        </p:nvSpPr>
        <p:spPr>
          <a:xfrm>
            <a:off x="3483888" y="2208811"/>
            <a:ext cx="898107" cy="903686"/>
          </a:xfrm>
          <a:custGeom>
            <a:avLst/>
            <a:gdLst>
              <a:gd name="connsiteX0" fmla="*/ 363717 w 898107"/>
              <a:gd name="connsiteY0" fmla="*/ 11875 h 903686"/>
              <a:gd name="connsiteX1" fmla="*/ 244964 w 898107"/>
              <a:gd name="connsiteY1" fmla="*/ 23750 h 903686"/>
              <a:gd name="connsiteX2" fmla="*/ 7457 w 898107"/>
              <a:gd name="connsiteY2" fmla="*/ 225631 h 903686"/>
              <a:gd name="connsiteX3" fmla="*/ 553722 w 898107"/>
              <a:gd name="connsiteY3" fmla="*/ 890649 h 903686"/>
              <a:gd name="connsiteX4" fmla="*/ 898107 w 898107"/>
              <a:gd name="connsiteY4" fmla="*/ 665018 h 90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107" h="903686">
                <a:moveTo>
                  <a:pt x="363717" y="11875"/>
                </a:moveTo>
                <a:cubicBezTo>
                  <a:pt x="334029" y="-1"/>
                  <a:pt x="304341" y="-11876"/>
                  <a:pt x="244964" y="23750"/>
                </a:cubicBezTo>
                <a:cubicBezTo>
                  <a:pt x="185587" y="59376"/>
                  <a:pt x="-44003" y="81148"/>
                  <a:pt x="7457" y="225631"/>
                </a:cubicBezTo>
                <a:cubicBezTo>
                  <a:pt x="58917" y="370114"/>
                  <a:pt x="405280" y="817418"/>
                  <a:pt x="553722" y="890649"/>
                </a:cubicBezTo>
                <a:cubicBezTo>
                  <a:pt x="702164" y="963880"/>
                  <a:pt x="850606" y="706582"/>
                  <a:pt x="898107" y="665018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6" name="Полилиния 485"/>
          <p:cNvSpPr/>
          <p:nvPr/>
        </p:nvSpPr>
        <p:spPr>
          <a:xfrm>
            <a:off x="3454323" y="2268187"/>
            <a:ext cx="868295" cy="866699"/>
          </a:xfrm>
          <a:custGeom>
            <a:avLst/>
            <a:gdLst>
              <a:gd name="connsiteX0" fmla="*/ 369532 w 868295"/>
              <a:gd name="connsiteY0" fmla="*/ 0 h 866699"/>
              <a:gd name="connsiteX1" fmla="*/ 1396 w 868295"/>
              <a:gd name="connsiteY1" fmla="*/ 166255 h 866699"/>
              <a:gd name="connsiteX2" fmla="*/ 488285 w 868295"/>
              <a:gd name="connsiteY2" fmla="*/ 855023 h 866699"/>
              <a:gd name="connsiteX3" fmla="*/ 868295 w 868295"/>
              <a:gd name="connsiteY3" fmla="*/ 617517 h 866699"/>
              <a:gd name="connsiteX4" fmla="*/ 868295 w 868295"/>
              <a:gd name="connsiteY4" fmla="*/ 617517 h 866699"/>
              <a:gd name="connsiteX5" fmla="*/ 868295 w 868295"/>
              <a:gd name="connsiteY5" fmla="*/ 617517 h 866699"/>
              <a:gd name="connsiteX6" fmla="*/ 868295 w 868295"/>
              <a:gd name="connsiteY6" fmla="*/ 617517 h 86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295" h="866699">
                <a:moveTo>
                  <a:pt x="369532" y="0"/>
                </a:moveTo>
                <a:cubicBezTo>
                  <a:pt x="175568" y="11875"/>
                  <a:pt x="-18396" y="23751"/>
                  <a:pt x="1396" y="166255"/>
                </a:cubicBezTo>
                <a:cubicBezTo>
                  <a:pt x="21188" y="308759"/>
                  <a:pt x="343802" y="779813"/>
                  <a:pt x="488285" y="855023"/>
                </a:cubicBezTo>
                <a:cubicBezTo>
                  <a:pt x="632768" y="930233"/>
                  <a:pt x="868295" y="617517"/>
                  <a:pt x="868295" y="617517"/>
                </a:cubicBezTo>
                <a:lnTo>
                  <a:pt x="868295" y="617517"/>
                </a:lnTo>
                <a:lnTo>
                  <a:pt x="868295" y="617517"/>
                </a:lnTo>
                <a:lnTo>
                  <a:pt x="868295" y="617517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7" name="Полилиния 486"/>
          <p:cNvSpPr/>
          <p:nvPr/>
        </p:nvSpPr>
        <p:spPr>
          <a:xfrm>
            <a:off x="5415148" y="5189516"/>
            <a:ext cx="2351314" cy="1013747"/>
          </a:xfrm>
          <a:custGeom>
            <a:avLst/>
            <a:gdLst>
              <a:gd name="connsiteX0" fmla="*/ 0 w 2505694"/>
              <a:gd name="connsiteY0" fmla="*/ 0 h 1180002"/>
              <a:gd name="connsiteX1" fmla="*/ 712520 w 2505694"/>
              <a:gd name="connsiteY1" fmla="*/ 1128156 h 1180002"/>
              <a:gd name="connsiteX2" fmla="*/ 1270660 w 2505694"/>
              <a:gd name="connsiteY2" fmla="*/ 914400 h 1180002"/>
              <a:gd name="connsiteX3" fmla="*/ 2505694 w 2505694"/>
              <a:gd name="connsiteY3" fmla="*/ 237507 h 1180002"/>
              <a:gd name="connsiteX4" fmla="*/ 2505694 w 2505694"/>
              <a:gd name="connsiteY4" fmla="*/ 237507 h 11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694" h="1180002">
                <a:moveTo>
                  <a:pt x="0" y="0"/>
                </a:moveTo>
                <a:cubicBezTo>
                  <a:pt x="250371" y="487878"/>
                  <a:pt x="500743" y="975756"/>
                  <a:pt x="712520" y="1128156"/>
                </a:cubicBezTo>
                <a:cubicBezTo>
                  <a:pt x="924297" y="1280556"/>
                  <a:pt x="971798" y="1062841"/>
                  <a:pt x="1270660" y="914400"/>
                </a:cubicBezTo>
                <a:cubicBezTo>
                  <a:pt x="1569522" y="765959"/>
                  <a:pt x="2505694" y="237507"/>
                  <a:pt x="2505694" y="237507"/>
                </a:cubicBezTo>
                <a:lnTo>
                  <a:pt x="2505694" y="237507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t="32143" r="25452" b="36401"/>
          <a:stretch/>
        </p:blipFill>
        <p:spPr bwMode="auto">
          <a:xfrm>
            <a:off x="254784" y="1721922"/>
            <a:ext cx="9896762" cy="5059821"/>
          </a:xfrm>
          <a:prstGeom prst="rect">
            <a:avLst/>
          </a:prstGeom>
          <a:noFill/>
          <a:ln w="698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" name="Полилиния 7167"/>
          <p:cNvSpPr/>
          <p:nvPr/>
        </p:nvSpPr>
        <p:spPr>
          <a:xfrm>
            <a:off x="1876301" y="4090131"/>
            <a:ext cx="6947967" cy="173111"/>
          </a:xfrm>
          <a:custGeom>
            <a:avLst/>
            <a:gdLst>
              <a:gd name="connsiteX0" fmla="*/ 0 w 6947967"/>
              <a:gd name="connsiteY0" fmla="*/ 173111 h 173111"/>
              <a:gd name="connsiteX1" fmla="*/ 2303813 w 6947967"/>
              <a:gd name="connsiteY1" fmla="*/ 125609 h 173111"/>
              <a:gd name="connsiteX2" fmla="*/ 4191990 w 6947967"/>
              <a:gd name="connsiteY2" fmla="*/ 78108 h 173111"/>
              <a:gd name="connsiteX3" fmla="*/ 6709559 w 6947967"/>
              <a:gd name="connsiteY3" fmla="*/ 6856 h 173111"/>
              <a:gd name="connsiteX4" fmla="*/ 6697683 w 6947967"/>
              <a:gd name="connsiteY4" fmla="*/ 6856 h 17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7967" h="173111">
                <a:moveTo>
                  <a:pt x="0" y="173111"/>
                </a:moveTo>
                <a:lnTo>
                  <a:pt x="2303813" y="125609"/>
                </a:lnTo>
                <a:lnTo>
                  <a:pt x="4191990" y="78108"/>
                </a:lnTo>
                <a:lnTo>
                  <a:pt x="6709559" y="6856"/>
                </a:lnTo>
                <a:cubicBezTo>
                  <a:pt x="7127174" y="-5019"/>
                  <a:pt x="6912428" y="918"/>
                  <a:pt x="6697683" y="6856"/>
                </a:cubicBez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1" name="Полилиния 7190"/>
          <p:cNvSpPr/>
          <p:nvPr/>
        </p:nvSpPr>
        <p:spPr>
          <a:xfrm>
            <a:off x="1900052" y="4085112"/>
            <a:ext cx="6460177" cy="178130"/>
          </a:xfrm>
          <a:custGeom>
            <a:avLst/>
            <a:gdLst>
              <a:gd name="connsiteX0" fmla="*/ 0 w 6460177"/>
              <a:gd name="connsiteY0" fmla="*/ 178130 h 178130"/>
              <a:gd name="connsiteX1" fmla="*/ 2731325 w 6460177"/>
              <a:gd name="connsiteY1" fmla="*/ 106878 h 178130"/>
              <a:gd name="connsiteX2" fmla="*/ 4595751 w 6460177"/>
              <a:gd name="connsiteY2" fmla="*/ 59376 h 178130"/>
              <a:gd name="connsiteX3" fmla="*/ 6460177 w 6460177"/>
              <a:gd name="connsiteY3" fmla="*/ 0 h 1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177" h="178130">
                <a:moveTo>
                  <a:pt x="0" y="178130"/>
                </a:moveTo>
                <a:lnTo>
                  <a:pt x="2731325" y="106878"/>
                </a:lnTo>
                <a:lnTo>
                  <a:pt x="4595751" y="59376"/>
                </a:lnTo>
                <a:lnTo>
                  <a:pt x="6460177" y="0"/>
                </a:lnTo>
              </a:path>
            </a:pathLst>
          </a:custGeom>
          <a:noFill/>
          <a:ln w="12700"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2" name="Полилиния 7191"/>
          <p:cNvSpPr/>
          <p:nvPr/>
        </p:nvSpPr>
        <p:spPr>
          <a:xfrm>
            <a:off x="1852551" y="4206944"/>
            <a:ext cx="6628671" cy="163175"/>
          </a:xfrm>
          <a:custGeom>
            <a:avLst/>
            <a:gdLst>
              <a:gd name="connsiteX0" fmla="*/ 0 w 6628671"/>
              <a:gd name="connsiteY0" fmla="*/ 163175 h 163175"/>
              <a:gd name="connsiteX1" fmla="*/ 3443844 w 6628671"/>
              <a:gd name="connsiteY1" fmla="*/ 127550 h 163175"/>
              <a:gd name="connsiteX2" fmla="*/ 6412675 w 6628671"/>
              <a:gd name="connsiteY2" fmla="*/ 8796 h 163175"/>
              <a:gd name="connsiteX3" fmla="*/ 6400800 w 6628671"/>
              <a:gd name="connsiteY3" fmla="*/ 8796 h 163175"/>
              <a:gd name="connsiteX4" fmla="*/ 6388924 w 6628671"/>
              <a:gd name="connsiteY4" fmla="*/ 8796 h 16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671" h="163175">
                <a:moveTo>
                  <a:pt x="0" y="163175"/>
                </a:moveTo>
                <a:lnTo>
                  <a:pt x="3443844" y="127550"/>
                </a:lnTo>
                <a:cubicBezTo>
                  <a:pt x="4512623" y="101820"/>
                  <a:pt x="5919849" y="28588"/>
                  <a:pt x="6412675" y="8796"/>
                </a:cubicBezTo>
                <a:cubicBezTo>
                  <a:pt x="6905501" y="-10996"/>
                  <a:pt x="6400800" y="8796"/>
                  <a:pt x="6400800" y="8796"/>
                </a:cubicBezTo>
                <a:lnTo>
                  <a:pt x="6388924" y="8796"/>
                </a:lnTo>
              </a:path>
            </a:pathLst>
          </a:custGeom>
          <a:noFill/>
          <a:ln w="66675">
            <a:solidFill>
              <a:schemeClr val="bg1"/>
            </a:solidFill>
            <a:miter lim="400000"/>
          </a:ln>
        </p:spPr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0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639"/>
      </a:dk1>
      <a:lt1>
        <a:srgbClr val="F4F5FC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2B75"/>
        </a:solidFill>
        <a:ln w="12700">
          <a:miter lim="400000"/>
        </a:ln>
      </a:spPr>
      <a:bodyPr lIns="27283" tIns="27283" rIns="27283" bIns="27283" anchor="ctr"/>
      <a:lstStyle>
        <a:defPPr algn="ctr">
          <a:defRPr sz="745">
            <a:solidFill>
              <a:srgbClr val="F4F5FC"/>
            </a:solidFill>
            <a:latin typeface="Arial" charset="0"/>
            <a:ea typeface="Arial" charset="0"/>
            <a:cs typeface="Arial" charset="0"/>
          </a:defRPr>
        </a:defPPr>
      </a:lstStyle>
    </a:spDef>
    <a:lnDef>
      <a:spPr>
        <a:noFill/>
        <a:ln w="6350" cap="flat">
          <a:solidFill>
            <a:srgbClr val="152B75"/>
          </a:solidFill>
          <a:prstDash val="solid"/>
          <a:miter lim="8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F5FC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ctr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7064</TotalTime>
  <Words>242</Words>
  <Application>Microsoft Office PowerPoint</Application>
  <PresentationFormat>Произвольный</PresentationFormat>
  <Paragraphs>43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Евстифеева Надежда Валерьевна</dc:creator>
  <cp:lastModifiedBy>Макарцева, Наталья Владимировна</cp:lastModifiedBy>
  <cp:revision>454</cp:revision>
  <cp:lastPrinted>2019-04-24T12:28:27Z</cp:lastPrinted>
  <dcterms:modified xsi:type="dcterms:W3CDTF">2019-05-07T07:35:18Z</dcterms:modified>
</cp:coreProperties>
</file>