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9" r:id="rId4"/>
    <p:sldId id="301" r:id="rId5"/>
    <p:sldId id="348" r:id="rId6"/>
    <p:sldId id="352" r:id="rId7"/>
    <p:sldId id="353" r:id="rId8"/>
    <p:sldId id="354" r:id="rId9"/>
    <p:sldId id="355" r:id="rId10"/>
    <p:sldId id="356" r:id="rId11"/>
    <p:sldId id="406" r:id="rId12"/>
    <p:sldId id="373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422" r:id="rId30"/>
    <p:sldId id="416" r:id="rId31"/>
    <p:sldId id="417" r:id="rId32"/>
    <p:sldId id="418" r:id="rId33"/>
    <p:sldId id="419" r:id="rId34"/>
    <p:sldId id="420" r:id="rId35"/>
    <p:sldId id="421" r:id="rId36"/>
    <p:sldId id="257" r:id="rId37"/>
    <p:sldId id="258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340" r:id="rId57"/>
    <p:sldId id="318" r:id="rId58"/>
    <p:sldId id="320" r:id="rId59"/>
    <p:sldId id="324" r:id="rId60"/>
    <p:sldId id="323" r:id="rId61"/>
    <p:sldId id="372" r:id="rId62"/>
    <p:sldId id="434" r:id="rId63"/>
    <p:sldId id="400" r:id="rId64"/>
    <p:sldId id="435" r:id="rId65"/>
    <p:sldId id="436" r:id="rId66"/>
    <p:sldId id="437" r:id="rId67"/>
    <p:sldId id="438" r:id="rId68"/>
    <p:sldId id="439" r:id="rId69"/>
    <p:sldId id="440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836712"/>
            <a:ext cx="66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Интеллектуальная викторина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857364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«Ни дня без спорта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138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357298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8. Всего </a:t>
            </a:r>
            <a:r>
              <a:rPr lang="ru-RU" sz="3200" b="1" dirty="0" smtClean="0">
                <a:solidFill>
                  <a:srgbClr val="FF0000"/>
                </a:solidFill>
              </a:rPr>
              <a:t>четыре мужские сборные выигрывали олимпийский турнир по баскетболу за 80 лет его проведения</a:t>
            </a:r>
            <a:r>
              <a:rPr lang="ru-RU" sz="3200" dirty="0" smtClean="0"/>
              <a:t>.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357298"/>
            <a:ext cx="77768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Самый крупный счёт в истории чемпионатов мира по футболу меньше 10 голов</a:t>
            </a:r>
          </a:p>
          <a:p>
            <a:pPr algn="ctr"/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1.Самый быстрый гол на чемпионатах мира по футболу был забит на 11 секунде матча.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643446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0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 smtClean="0">
                <a:solidFill>
                  <a:srgbClr val="FF0000"/>
                </a:solidFill>
              </a:rPr>
              <a:t>Самый крупный счёт в истории хоккея больше 90 шайб за игру.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14338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Южная Корея 92:0 </a:t>
            </a:r>
            <a:r>
              <a:rPr lang="ru-RU" sz="3600" b="1" dirty="0" err="1" smtClean="0">
                <a:solidFill>
                  <a:srgbClr val="FF0000"/>
                </a:solidFill>
              </a:rPr>
              <a:t>Тайланд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75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571612"/>
            <a:ext cx="6786578" cy="1857388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У хоккейной </a:t>
            </a:r>
            <a:r>
              <a:rPr lang="ru-RU" sz="3600" b="1" dirty="0" smtClean="0">
                <a:solidFill>
                  <a:srgbClr val="FF0000"/>
                </a:solidFill>
              </a:rPr>
              <a:t>сборной Канады больше золотых олимпийских медалей, чем у России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01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0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1500174"/>
            <a:ext cx="77768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4.Сборная </a:t>
            </a:r>
            <a:r>
              <a:rPr lang="ru-RU" sz="3200" b="1" dirty="0" smtClean="0">
                <a:solidFill>
                  <a:srgbClr val="FF0000"/>
                </a:solidFill>
              </a:rPr>
              <a:t>РФ по футболу никогда не участвовала в Олимпийских футбольных турнирах в период с 1992 по 2020 гг.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428736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smtClean="0">
                <a:solidFill>
                  <a:srgbClr val="FF0000"/>
                </a:solidFill>
              </a:rPr>
              <a:t>Знаменитый вратарь Лев Яшин играл за несколько известных советских футбольных клубов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Синхронное плавание только женский вид спорта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Пляжный волейбол является олимпийским видом спорта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357298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8. Всего </a:t>
            </a:r>
            <a:r>
              <a:rPr lang="ru-RU" sz="3200" b="1" dirty="0" smtClean="0">
                <a:solidFill>
                  <a:srgbClr val="FF0000"/>
                </a:solidFill>
              </a:rPr>
              <a:t>четыре мужские сборные выигрывали олимпийский турнир по баскетболу за 80 лет его проведения</a:t>
            </a:r>
            <a:r>
              <a:rPr lang="ru-RU" sz="3200" dirty="0" smtClean="0"/>
              <a:t>.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500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82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357298"/>
            <a:ext cx="77768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Самый крупный счёт в истории чемпионатов мира по футболу меньше 10 голов</a:t>
            </a:r>
          </a:p>
          <a:p>
            <a:pPr algn="ctr"/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ВЕНГРИЯ 10:1 Сальвадор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000240"/>
            <a:ext cx="5827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Ярославский спорт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395" name="Picture 3" descr="C:\Users\User\Desktop\картинки для игры по спорту 5 класс\downontour_russia_yaroslavl_are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5357818" cy="3338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617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1.Когда </a:t>
            </a:r>
            <a:r>
              <a:rPr lang="ru-RU" sz="3200" b="1" dirty="0" smtClean="0">
                <a:solidFill>
                  <a:srgbClr val="FF0000"/>
                </a:solidFill>
              </a:rPr>
              <a:t>ярославский «Локомотив» впервые стал чемпионом России?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А. 1996      Б. 1997      В. 1998     Г.1995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05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 В каком году ярославский баскетбольный «Буревестник» впервые стал профессиональной командой?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2002   Б. 2015   В. 2018   Г. 1952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3. Какое </a:t>
            </a:r>
            <a:r>
              <a:rPr lang="ru-RU" sz="3200" b="1" dirty="0" smtClean="0">
                <a:solidFill>
                  <a:srgbClr val="FF0000"/>
                </a:solidFill>
              </a:rPr>
              <a:t>самое высокое место в своей истории занимал ярославский «Шинник» в чемпионатах России по футболу?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3 место   Б. 4 место    В. 8 место   Г. 6 место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571612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 Какое </a:t>
            </a:r>
            <a:r>
              <a:rPr lang="ru-RU" sz="3200" b="1" dirty="0" smtClean="0">
                <a:solidFill>
                  <a:srgbClr val="FF0000"/>
                </a:solidFill>
              </a:rPr>
              <a:t>название носил волейбольный клуб «Ярославич» до 2007 г.?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А. ВК «Ярославль»    Б. «Ярославские медведи»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«Нефтяник»   Г. «Ярославские снайперы»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886" y="928670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5.Сколько </a:t>
            </a:r>
            <a:r>
              <a:rPr lang="ru-RU" sz="3600" b="1" dirty="0" smtClean="0">
                <a:solidFill>
                  <a:srgbClr val="FF0000"/>
                </a:solidFill>
              </a:rPr>
              <a:t>раз ярославский «Локомотив» выходил в финал чемпионата России (КХЛ), учитывая и победы и поражения в </a:t>
            </a:r>
            <a:r>
              <a:rPr lang="ru-RU" sz="3600" b="1" dirty="0" smtClean="0">
                <a:solidFill>
                  <a:srgbClr val="FF0000"/>
                </a:solidFill>
              </a:rPr>
              <a:t>финалах?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А. 5    Б. 6      В. 7     Г. 9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До 2014 г.в Ярославле был очень сильный спортивный коллектив по этому виду спорта, который выступал даже в </a:t>
            </a:r>
            <a:r>
              <a:rPr lang="ru-RU" sz="3200" b="1" dirty="0" err="1" smtClean="0">
                <a:solidFill>
                  <a:srgbClr val="FF0000"/>
                </a:solidFill>
              </a:rPr>
              <a:t>суперлиге</a:t>
            </a:r>
            <a:r>
              <a:rPr lang="ru-RU" sz="3200" b="1" dirty="0" smtClean="0">
                <a:solidFill>
                  <a:srgbClr val="FF0000"/>
                </a:solidFill>
              </a:rPr>
              <a:t> чемпионата России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Женский волейбол   Б.Женский баскетбол   В. Пляжный футбол   Г. Мини-футбол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000240"/>
            <a:ext cx="5827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Ярославский спорт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395" name="Picture 3" descr="C:\Users\User\Desktop\картинки для игры по спорту 5 класс\downontour_russia_yaroslavl_are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5357818" cy="3338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617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1.Самый быстрый гол на чемпионатах мира по футболу был забит на 11 секунде матча.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0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1.Когда </a:t>
            </a:r>
            <a:r>
              <a:rPr lang="ru-RU" sz="3200" b="1" dirty="0" smtClean="0">
                <a:solidFill>
                  <a:srgbClr val="FF0000"/>
                </a:solidFill>
              </a:rPr>
              <a:t>ярославский «Локомотив» впервые стал чемпионом России?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А. 1996      </a:t>
            </a:r>
            <a:r>
              <a:rPr lang="ru-RU" sz="3200" b="1" dirty="0" smtClean="0"/>
              <a:t>Б. 1997      </a:t>
            </a:r>
            <a:r>
              <a:rPr lang="ru-RU" sz="3200" b="1" dirty="0" smtClean="0">
                <a:solidFill>
                  <a:srgbClr val="FF0000"/>
                </a:solidFill>
              </a:rPr>
              <a:t>В. 1998     Г.1995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05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 В каком году ярославский баскетбольный «Буревестник» впервые стал профессиональной командой?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2002   </a:t>
            </a:r>
            <a:r>
              <a:rPr lang="ru-RU" sz="3200" b="1" dirty="0" smtClean="0"/>
              <a:t>Б. 2015   </a:t>
            </a:r>
            <a:r>
              <a:rPr lang="ru-RU" sz="3200" b="1" dirty="0" smtClean="0">
                <a:solidFill>
                  <a:srgbClr val="FF0000"/>
                </a:solidFill>
              </a:rPr>
              <a:t>В. 2018   Г. 1952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3. Какое </a:t>
            </a:r>
            <a:r>
              <a:rPr lang="ru-RU" sz="3200" b="1" dirty="0" smtClean="0">
                <a:solidFill>
                  <a:srgbClr val="FF0000"/>
                </a:solidFill>
              </a:rPr>
              <a:t>самое высокое место в своей истории занимал ярославский «Шинник» в чемпионатах России по футболу?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3 место   </a:t>
            </a:r>
            <a:r>
              <a:rPr lang="ru-RU" sz="3200" b="1" dirty="0" smtClean="0"/>
              <a:t>Б. 4 место    </a:t>
            </a:r>
            <a:r>
              <a:rPr lang="ru-RU" sz="3200" b="1" dirty="0" smtClean="0">
                <a:solidFill>
                  <a:srgbClr val="FF0000"/>
                </a:solidFill>
              </a:rPr>
              <a:t>В. 8 место   Г. 6 место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571612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 Какое </a:t>
            </a:r>
            <a:r>
              <a:rPr lang="ru-RU" sz="3200" b="1" dirty="0" smtClean="0">
                <a:solidFill>
                  <a:srgbClr val="FF0000"/>
                </a:solidFill>
              </a:rPr>
              <a:t>название носил волейбольный клуб «Ярославич» до 2007 г.?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А. ВК «Ярославль»    Б. «Ярославские медведи»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В</a:t>
            </a:r>
            <a:r>
              <a:rPr lang="ru-RU" sz="3200" b="1" dirty="0" smtClean="0"/>
              <a:t>. «Нефтяник»   </a:t>
            </a:r>
            <a:r>
              <a:rPr lang="ru-RU" sz="3200" b="1" dirty="0" smtClean="0">
                <a:solidFill>
                  <a:srgbClr val="FF0000"/>
                </a:solidFill>
              </a:rPr>
              <a:t>Г. «Ярославские снайперы»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886" y="928670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5.Сколько </a:t>
            </a:r>
            <a:r>
              <a:rPr lang="ru-RU" sz="3600" b="1" dirty="0" smtClean="0">
                <a:solidFill>
                  <a:srgbClr val="FF0000"/>
                </a:solidFill>
              </a:rPr>
              <a:t>раз ярославский «Локомотив» выходил в финал чемпионата России (КХЛ), учитывая и победы и поражения в </a:t>
            </a:r>
            <a:r>
              <a:rPr lang="ru-RU" sz="3600" b="1" dirty="0" smtClean="0">
                <a:solidFill>
                  <a:srgbClr val="FF0000"/>
                </a:solidFill>
              </a:rPr>
              <a:t>финалах?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А. 5    </a:t>
            </a:r>
            <a:r>
              <a:rPr lang="ru-RU" sz="3600" b="1" dirty="0" smtClean="0">
                <a:solidFill>
                  <a:srgbClr val="FF0000"/>
                </a:solidFill>
              </a:rPr>
              <a:t>Б. 6      В. 7     Г. 9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До 2014 г.в Ярославле был очень сильный спортивный коллектив по этому виду спорта, который выступал даже в </a:t>
            </a:r>
            <a:r>
              <a:rPr lang="ru-RU" sz="3200" b="1" dirty="0" err="1" smtClean="0">
                <a:solidFill>
                  <a:srgbClr val="FF0000"/>
                </a:solidFill>
              </a:rPr>
              <a:t>суперлиге</a:t>
            </a:r>
            <a:r>
              <a:rPr lang="ru-RU" sz="3200" b="1" dirty="0" smtClean="0">
                <a:solidFill>
                  <a:srgbClr val="FF0000"/>
                </a:solidFill>
              </a:rPr>
              <a:t> чемпионата России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Женский волейбол   Б.Женский баскетбол   </a:t>
            </a:r>
            <a:r>
              <a:rPr lang="ru-RU" sz="3200" b="1" dirty="0" smtClean="0"/>
              <a:t>В. Пляжный футбол   </a:t>
            </a:r>
            <a:r>
              <a:rPr lang="ru-RU" sz="3200" b="1" dirty="0" smtClean="0">
                <a:solidFill>
                  <a:srgbClr val="FF0000"/>
                </a:solidFill>
              </a:rPr>
              <a:t>Г. Мини-футбол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«Обо всём понемножку»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4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1.В каком из этих видов спорта на Олимпиаде 2014г. российские спортсмены стали впервые олимпийскими чемпионами?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Фигурное катание   Б. Шорт-трек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Биатлон   Г. Лыжные гонки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 Какой из этих видов спорта наши спортсмены на Олимпийских играх никогда не выигрывали под официальным статусом </a:t>
            </a:r>
            <a:r>
              <a:rPr lang="ru-RU" sz="3200" b="1" dirty="0" smtClean="0">
                <a:solidFill>
                  <a:srgbClr val="FF0000"/>
                </a:solidFill>
              </a:rPr>
              <a:t>РФ?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А.Волейбол        </a:t>
            </a:r>
            <a:r>
              <a:rPr lang="ru-RU" sz="3200" b="1" dirty="0" smtClean="0">
                <a:solidFill>
                  <a:srgbClr val="FF0000"/>
                </a:solidFill>
              </a:rPr>
              <a:t>Б. Гандбол            В. Бокс           Г. Хоккей</a:t>
            </a:r>
          </a:p>
          <a:p>
            <a:pPr lvl="0" algn="ctr"/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В каком виде спорта самые широкие  ворота 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А. Мини-футбол   Б.Хоккей с шайбой 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Хоккей с мячом   Г. Водное поло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 smtClean="0">
                <a:solidFill>
                  <a:srgbClr val="FF0000"/>
                </a:solidFill>
              </a:rPr>
              <a:t>Самый крупный счёт в истории хоккея больше 90 шайб за игру.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075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 Какая </a:t>
            </a:r>
            <a:r>
              <a:rPr lang="ru-RU" sz="3200" b="1" dirty="0" smtClean="0">
                <a:solidFill>
                  <a:srgbClr val="FF0000"/>
                </a:solidFill>
              </a:rPr>
              <a:t>из приведенных европейских сборных по футболу четыре раза выигрывала чемпионат мира и три раза чемпионат Европы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А.Италия   Б. </a:t>
            </a:r>
            <a:r>
              <a:rPr lang="ru-RU" sz="3200" b="1" dirty="0" smtClean="0">
                <a:solidFill>
                  <a:srgbClr val="FF0000"/>
                </a:solidFill>
              </a:rPr>
              <a:t>Испания                      В</a:t>
            </a:r>
            <a:r>
              <a:rPr lang="ru-RU" sz="3200" b="1" dirty="0" smtClean="0">
                <a:solidFill>
                  <a:srgbClr val="FF0000"/>
                </a:solidFill>
              </a:rPr>
              <a:t>. Германия   Г. Франция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5. В этом виде спорта Россия на Олимпийских играх 2016 г. взяла все золотые медали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Гимнастика   Б. Плавание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Бокс   Г. Художественная гимнастика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Какая дисциплина не включалась никогда в пятиборье в Древней </a:t>
            </a:r>
            <a:r>
              <a:rPr lang="ru-RU" sz="3200" b="1" dirty="0" smtClean="0">
                <a:solidFill>
                  <a:srgbClr val="FF0000"/>
                </a:solidFill>
              </a:rPr>
              <a:t>Греции?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А.Метание </a:t>
            </a:r>
            <a:r>
              <a:rPr lang="ru-RU" sz="3200" b="1" dirty="0" smtClean="0">
                <a:solidFill>
                  <a:srgbClr val="FF0000"/>
                </a:solidFill>
              </a:rPr>
              <a:t>диска   Б. Метание копья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Марафонская дистанция  Г.Прыжки в длину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Какой из этих видов спорта впервые включен в программу Олимпийских игр 2020 в Токио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Гольф  Б. Серфинг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В.Хоккей </a:t>
            </a:r>
            <a:r>
              <a:rPr lang="ru-RU" sz="3200" b="1" dirty="0" smtClean="0">
                <a:solidFill>
                  <a:srgbClr val="FF0000"/>
                </a:solidFill>
              </a:rPr>
              <a:t>на траве   Г. Стрельба из лука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8. В каком из этих зимних видов спорта российские (советские)  спортсмены никогда не выигрывали олимпийских медалей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 Прыжки с трамплина  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Б</a:t>
            </a:r>
            <a:r>
              <a:rPr lang="ru-RU" sz="3200" b="1" dirty="0" smtClean="0">
                <a:solidFill>
                  <a:srgbClr val="FF0000"/>
                </a:solidFill>
              </a:rPr>
              <a:t>. Сноуборд  В. Керлинг 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Г</a:t>
            </a:r>
            <a:r>
              <a:rPr lang="ru-RU" sz="3200" b="1" dirty="0" smtClean="0">
                <a:solidFill>
                  <a:srgbClr val="FF0000"/>
                </a:solidFill>
              </a:rPr>
              <a:t>. Санный спорт </a:t>
            </a:r>
          </a:p>
          <a:p>
            <a:pPr lvl="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9. В каком виде спорта советский (российский) спортсмен или спортсменка завоевали больше всего наград (самый титулованный)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 Гимнастика   Б. Плавание   В. Лыжные гонки   Г. Фехтование</a:t>
            </a:r>
          </a:p>
          <a:p>
            <a:pPr lvl="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«Обо всём понемножку»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4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1.В каком из этих видов спорта на Олимпиаде 2014г. российские спортсмены стали впервые олимпийскими чемпионами?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Фигурное катание   </a:t>
            </a:r>
            <a:r>
              <a:rPr lang="ru-RU" sz="3200" b="1" dirty="0" smtClean="0"/>
              <a:t>Б. Шорт-трек  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Биатлон   Г. Лыжные гонки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 Какой из этих видов спорта наши спортсмены на Олимпийских играх никогда не выигрывали под официальным статусом </a:t>
            </a:r>
            <a:r>
              <a:rPr lang="ru-RU" sz="3200" b="1" dirty="0" smtClean="0">
                <a:solidFill>
                  <a:srgbClr val="FF0000"/>
                </a:solidFill>
              </a:rPr>
              <a:t>РФ?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А.Волейбол        </a:t>
            </a:r>
            <a:r>
              <a:rPr lang="ru-RU" sz="3200" b="1" dirty="0" smtClean="0">
                <a:solidFill>
                  <a:srgbClr val="FF0000"/>
                </a:solidFill>
              </a:rPr>
              <a:t>Б. Гандбол            В. Бокс           </a:t>
            </a:r>
            <a:r>
              <a:rPr lang="ru-RU" sz="3200" b="1" dirty="0" smtClean="0"/>
              <a:t>Г. Хоккей</a:t>
            </a:r>
          </a:p>
          <a:p>
            <a:pPr lvl="0" algn="ctr"/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В каком виде спорта самые широкие  ворота 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А. Мини-футбол   Б.Хоккей с шайбой 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В</a:t>
            </a:r>
            <a:r>
              <a:rPr lang="ru-RU" sz="3200" b="1" dirty="0" smtClean="0"/>
              <a:t>. Хоккей с мячом   </a:t>
            </a:r>
            <a:r>
              <a:rPr lang="ru-RU" sz="3200" b="1" dirty="0" smtClean="0">
                <a:solidFill>
                  <a:srgbClr val="FF0000"/>
                </a:solidFill>
              </a:rPr>
              <a:t>Г. Водное поло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22" y="2428868"/>
            <a:ext cx="6786578" cy="1857388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У хоккейной </a:t>
            </a:r>
            <a:r>
              <a:rPr lang="ru-RU" sz="3600" b="1" dirty="0" smtClean="0">
                <a:solidFill>
                  <a:srgbClr val="FF0000"/>
                </a:solidFill>
              </a:rPr>
              <a:t>сборной Канады больше золотых олимпийских медалей, чем у России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01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 Какая </a:t>
            </a:r>
            <a:r>
              <a:rPr lang="ru-RU" sz="3200" b="1" dirty="0" smtClean="0">
                <a:solidFill>
                  <a:srgbClr val="FF0000"/>
                </a:solidFill>
              </a:rPr>
              <a:t>из приведенных европейских сборных по футболу четыре раза выигрывала чемпионат мира и три раза чемпионат Европы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А.Италия   Б. </a:t>
            </a:r>
            <a:r>
              <a:rPr lang="ru-RU" sz="3200" b="1" dirty="0" smtClean="0">
                <a:solidFill>
                  <a:srgbClr val="FF0000"/>
                </a:solidFill>
              </a:rPr>
              <a:t>Испания                      </a:t>
            </a:r>
            <a:r>
              <a:rPr lang="ru-RU" sz="3200" b="1" dirty="0" smtClean="0"/>
              <a:t>В</a:t>
            </a:r>
            <a:r>
              <a:rPr lang="ru-RU" sz="3200" b="1" dirty="0" smtClean="0"/>
              <a:t>. Германия   </a:t>
            </a:r>
            <a:r>
              <a:rPr lang="ru-RU" sz="3200" b="1" dirty="0" smtClean="0">
                <a:solidFill>
                  <a:srgbClr val="FF0000"/>
                </a:solidFill>
              </a:rPr>
              <a:t>Г. Франция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5. В этом виде спорта Россия на Олимпийских играх 2016 г. взяла все золотые медали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Гимнастика   Б. Плавание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. Бокс   </a:t>
            </a:r>
            <a:r>
              <a:rPr lang="ru-RU" sz="3200" b="1" dirty="0" smtClean="0"/>
              <a:t>Г. Художественная гимнастика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Какая дисциплина не включалась никогда в пятиборье в Древней </a:t>
            </a:r>
            <a:r>
              <a:rPr lang="ru-RU" sz="3200" b="1" dirty="0" smtClean="0">
                <a:solidFill>
                  <a:srgbClr val="FF0000"/>
                </a:solidFill>
              </a:rPr>
              <a:t>Греции?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А.Метание </a:t>
            </a:r>
            <a:r>
              <a:rPr lang="ru-RU" sz="3200" b="1" dirty="0" smtClean="0">
                <a:solidFill>
                  <a:srgbClr val="FF0000"/>
                </a:solidFill>
              </a:rPr>
              <a:t>диска   Б. Метание копья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В</a:t>
            </a:r>
            <a:r>
              <a:rPr lang="ru-RU" sz="3200" b="1" dirty="0" smtClean="0"/>
              <a:t>. Марафонская дистанция  </a:t>
            </a:r>
            <a:r>
              <a:rPr lang="ru-RU" sz="3200" b="1" dirty="0" smtClean="0">
                <a:solidFill>
                  <a:srgbClr val="FF0000"/>
                </a:solidFill>
              </a:rPr>
              <a:t>Г.Прыжки в длину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Какой из этих видов спорта впервые включен в программу Олимпийских игр 2020 в Токио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. Гольф  </a:t>
            </a:r>
            <a:r>
              <a:rPr lang="ru-RU" sz="3200" b="1" dirty="0" smtClean="0"/>
              <a:t>Б. Серфинг  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В.Хоккей </a:t>
            </a:r>
            <a:r>
              <a:rPr lang="ru-RU" sz="3200" b="1" dirty="0" smtClean="0">
                <a:solidFill>
                  <a:srgbClr val="FF0000"/>
                </a:solidFill>
              </a:rPr>
              <a:t>на траве   Г. Стрельба из лука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8. В каком из этих зимних видов спорта российские (советские)  спортсмены никогда не выигрывали олимпийских медалей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 Прыжки с трамплина  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Б</a:t>
            </a:r>
            <a:r>
              <a:rPr lang="ru-RU" sz="3200" b="1" dirty="0" smtClean="0">
                <a:solidFill>
                  <a:srgbClr val="FF0000"/>
                </a:solidFill>
              </a:rPr>
              <a:t>. Сноуборд  </a:t>
            </a:r>
            <a:r>
              <a:rPr lang="ru-RU" sz="3200" b="1" dirty="0" smtClean="0"/>
              <a:t>В. Керлинг  </a:t>
            </a:r>
            <a:r>
              <a:rPr lang="ru-RU" sz="3200" b="1" dirty="0" smtClean="0"/>
              <a:t>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. Санный спорт </a:t>
            </a:r>
          </a:p>
          <a:p>
            <a:pPr lvl="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9. В каком виде спорта советский (российский) спортсмен или спортсменка завоевали больше всего наград (самый титулованный) </a:t>
            </a:r>
          </a:p>
          <a:p>
            <a:pPr algn="ctr"/>
            <a:r>
              <a:rPr lang="ru-RU" sz="3200" b="1" dirty="0" smtClean="0"/>
              <a:t>А. Гимнастика   </a:t>
            </a:r>
            <a:r>
              <a:rPr lang="ru-RU" sz="3200" b="1" dirty="0" smtClean="0">
                <a:solidFill>
                  <a:srgbClr val="FF0000"/>
                </a:solidFill>
              </a:rPr>
              <a:t>Б. Плавание   В. Лыжные гонки   Г. Фехтование</a:t>
            </a:r>
          </a:p>
          <a:p>
            <a:pPr lvl="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11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30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solidFill>
                  <a:srgbClr val="FF0000"/>
                </a:solidFill>
              </a:rPr>
              <a:t>1.Эта игра проходит на площадке длиной 90-110 м. Время игры:  2 тайма по 45 минут, но при неблагоприятных погодных условиях, по решению судьи, может включать три тайма по 30 минут.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7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8730" y="1571612"/>
            <a:ext cx="7225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</a:rPr>
              <a:t>2. Эта командная игра проходит только в зале и имеет ворота высотой всего 1,15 м. Мяч пластмассовый с 26 отверстиями.</a:t>
            </a:r>
            <a:endParaRPr lang="ru-RU" sz="3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16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3. В этом командном виде спорта система подсчёта очков изменилась в 1999 г., так как по старой системе матчи порой продолжались по 3-4 часа, что вызывало неудобство показа игры по ТВ и сильно утомляло зрителей</a:t>
            </a:r>
            <a:r>
              <a:rPr lang="ru-RU" sz="3600" dirty="0" smtClean="0"/>
              <a:t>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0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1500174"/>
            <a:ext cx="77768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4.Сборная </a:t>
            </a:r>
            <a:r>
              <a:rPr lang="ru-RU" sz="3200" b="1" dirty="0" smtClean="0">
                <a:solidFill>
                  <a:srgbClr val="FF0000"/>
                </a:solidFill>
              </a:rPr>
              <a:t>РФ по футболу никогда не участвовала в Олимпийских футбольных турнирах в период с 1992 по 2020 гг.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5918" y="1928802"/>
            <a:ext cx="6951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</a:rPr>
              <a:t>4. В </a:t>
            </a:r>
            <a:r>
              <a:rPr lang="ru-RU" sz="3200" b="1" dirty="0" smtClean="0">
                <a:solidFill>
                  <a:srgbClr val="FF0000"/>
                </a:solidFill>
              </a:rPr>
              <a:t>этом виде спорта вратарю редко удается пропустить даже на профессиональном уровне меньше 10 голов за игру. При этом в поле постоянно играют 6 игроков.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5. Это </a:t>
            </a:r>
            <a:r>
              <a:rPr lang="ru-RU" sz="3600" b="1" dirty="0" smtClean="0">
                <a:solidFill>
                  <a:srgbClr val="FF0000"/>
                </a:solidFill>
              </a:rPr>
              <a:t>любимый спорт Юрия Гагарина. Возможно, одна из причин этого, схожесть спортивного инвентаря с космической ракетой по своей форме и траектории полёта.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6. В </a:t>
            </a:r>
            <a:r>
              <a:rPr lang="ru-RU" sz="3600" b="1" dirty="0" smtClean="0">
                <a:solidFill>
                  <a:srgbClr val="FF0000"/>
                </a:solidFill>
              </a:rPr>
              <a:t>этом виде спорта на протяжении 190 лет, пусть и с небольшими перерывами, ежегодно соревнуются Оксфордский и Кембриджский университеты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30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solidFill>
                  <a:srgbClr val="FF0000"/>
                </a:solidFill>
              </a:rPr>
              <a:t>1.Эта игра проходит на площадке длиной 90-110 м. Время игры:  2 тайма по 45 минут, но при неблагоприятных погодных условиях, по решению судьи, может включать три тайма по 30 минут.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85776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с мячом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7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8730" y="1571612"/>
            <a:ext cx="7225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</a:rPr>
              <a:t>2. Эта командная игра проходит только в зале и имеет ворота высотой всего 1,15 м. Мяч пластмассовый с 26 отверстиями.</a:t>
            </a:r>
            <a:endParaRPr lang="ru-RU" sz="3600" b="1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85776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16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3. В этом командном виде спорта система подсчёта очков изменилась в 1999 г., так как по старой системе матчи порой продолжались по 3-4 часа, что вызывало неудобство показа игры по ТВ и сильно утомляло зрителей</a:t>
            </a:r>
            <a:r>
              <a:rPr lang="ru-RU" sz="3600" dirty="0" smtClean="0"/>
              <a:t>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429264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5918" y="1928802"/>
            <a:ext cx="6951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</a:rPr>
              <a:t>4. В </a:t>
            </a:r>
            <a:r>
              <a:rPr lang="ru-RU" sz="3200" b="1" dirty="0" smtClean="0">
                <a:solidFill>
                  <a:srgbClr val="FF0000"/>
                </a:solidFill>
              </a:rPr>
              <a:t>этом виде спорта вратарю редко удается пропустить даже на профессиональном уровне меньше 10 голов за игру. При этом в поле постоянно играют 6 игроков.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85776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5. Это </a:t>
            </a:r>
            <a:r>
              <a:rPr lang="ru-RU" sz="3600" b="1" dirty="0" smtClean="0">
                <a:solidFill>
                  <a:srgbClr val="FF0000"/>
                </a:solidFill>
              </a:rPr>
              <a:t>любимый спорт Юрия Гагарина. Возможно, одна из причин этого, схожесть спортивного инвентаря с космической ракетой по своей форме и траектории полёта.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</a:rPr>
              <a:t>6. В </a:t>
            </a:r>
            <a:r>
              <a:rPr lang="ru-RU" sz="3600" b="1" dirty="0" smtClean="0">
                <a:solidFill>
                  <a:srgbClr val="FF0000"/>
                </a:solidFill>
              </a:rPr>
              <a:t>этом виде спорта на протяжении 190 лет, пусть и с небольшими перерывами, ежегодно соревнуются Оксфордский и Кембриджский университеты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500570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Гребля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428736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smtClean="0">
                <a:solidFill>
                  <a:srgbClr val="FF0000"/>
                </a:solidFill>
              </a:rPr>
              <a:t>Знаменитый вратарь Лев Яшин играл за несколько известных советских футбольных клубов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6. Синхронное плавание только женский вид спорта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7. Пляжный волейбол является олимпийским видом спорта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2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1609</Words>
  <Application>Microsoft Office PowerPoint</Application>
  <PresentationFormat>Экран (4:3)</PresentationFormat>
  <Paragraphs>165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Презентация_02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0</vt:lpstr>
      <vt:lpstr>Слайд 24</vt:lpstr>
      <vt:lpstr>Слайд 25</vt:lpstr>
      <vt:lpstr>Слайд 26</vt:lpstr>
      <vt:lpstr>Слайд 27</vt:lpstr>
      <vt:lpstr>Слайд 28</vt:lpstr>
      <vt:lpstr>Слайд 29</vt:lpstr>
      <vt:lpstr>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User</cp:lastModifiedBy>
  <cp:revision>116</cp:revision>
  <dcterms:created xsi:type="dcterms:W3CDTF">2015-08-12T13:59:46Z</dcterms:created>
  <dcterms:modified xsi:type="dcterms:W3CDTF">2020-02-20T22:01:00Z</dcterms:modified>
</cp:coreProperties>
</file>