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7" r:id="rId3"/>
    <p:sldId id="299" r:id="rId4"/>
    <p:sldId id="301" r:id="rId5"/>
    <p:sldId id="348" r:id="rId6"/>
    <p:sldId id="352" r:id="rId7"/>
    <p:sldId id="353" r:id="rId8"/>
    <p:sldId id="354" r:id="rId9"/>
    <p:sldId id="355" r:id="rId10"/>
    <p:sldId id="356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295" r:id="rId21"/>
    <p:sldId id="303" r:id="rId22"/>
    <p:sldId id="311" r:id="rId23"/>
    <p:sldId id="359" r:id="rId24"/>
    <p:sldId id="360" r:id="rId25"/>
    <p:sldId id="361" r:id="rId26"/>
    <p:sldId id="362" r:id="rId27"/>
    <p:sldId id="363" r:id="rId28"/>
    <p:sldId id="364" r:id="rId29"/>
    <p:sldId id="382" r:id="rId30"/>
    <p:sldId id="383" r:id="rId31"/>
    <p:sldId id="384" r:id="rId32"/>
    <p:sldId id="385" r:id="rId33"/>
    <p:sldId id="386" r:id="rId34"/>
    <p:sldId id="387" r:id="rId35"/>
    <p:sldId id="388" r:id="rId36"/>
    <p:sldId id="389" r:id="rId37"/>
    <p:sldId id="390" r:id="rId38"/>
    <p:sldId id="257" r:id="rId39"/>
    <p:sldId id="258" r:id="rId40"/>
    <p:sldId id="365" r:id="rId41"/>
    <p:sldId id="366" r:id="rId42"/>
    <p:sldId id="367" r:id="rId43"/>
    <p:sldId id="368" r:id="rId44"/>
    <p:sldId id="369" r:id="rId45"/>
    <p:sldId id="370" r:id="rId46"/>
    <p:sldId id="371" r:id="rId47"/>
    <p:sldId id="391" r:id="rId48"/>
    <p:sldId id="392" r:id="rId49"/>
    <p:sldId id="393" r:id="rId50"/>
    <p:sldId id="394" r:id="rId51"/>
    <p:sldId id="395" r:id="rId52"/>
    <p:sldId id="396" r:id="rId53"/>
    <p:sldId id="397" r:id="rId54"/>
    <p:sldId id="398" r:id="rId55"/>
    <p:sldId id="399" r:id="rId56"/>
    <p:sldId id="340" r:id="rId57"/>
    <p:sldId id="318" r:id="rId58"/>
    <p:sldId id="320" r:id="rId59"/>
    <p:sldId id="324" r:id="rId60"/>
    <p:sldId id="323" r:id="rId61"/>
    <p:sldId id="372" r:id="rId62"/>
    <p:sldId id="400" r:id="rId63"/>
    <p:sldId id="401" r:id="rId64"/>
    <p:sldId id="402" r:id="rId65"/>
    <p:sldId id="403" r:id="rId66"/>
    <p:sldId id="404" r:id="rId67"/>
    <p:sldId id="405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>
    <p:restoredLeft sz="34587" autoAdjust="0"/>
    <p:restoredTop sz="86437" autoAdjust="0"/>
  </p:normalViewPr>
  <p:slideViewPr>
    <p:cSldViewPr>
      <p:cViewPr varScale="1">
        <p:scale>
          <a:sx n="100" d="100"/>
          <a:sy n="100" d="100"/>
        </p:scale>
        <p:origin x="-82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538944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7201597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31471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6191374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944611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870402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0988643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3026456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4396490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6733933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4486098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E372-4B87-4847-B755-C013723CEA79}" type="datetimeFigureOut">
              <a:rPr lang="ru-RU" smtClean="0"/>
              <a:pPr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E0FFE-5A14-479A-A2C5-8455110247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ircl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23729" y="836712"/>
            <a:ext cx="6691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Интеллектуальная викторина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1857364"/>
            <a:ext cx="55983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«Ни дня без спорта</a:t>
            </a:r>
            <a:endParaRPr lang="ru-RU" sz="6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3138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785926"/>
            <a:ext cx="7776864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каком континенте никогда не проводились Олимпийские игры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Австралия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Африка</a:t>
            </a: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Северная Америка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  <a:p>
            <a:pPr algn="ctr"/>
            <a:r>
              <a:rPr lang="ru-RU" alt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Южная Америка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Ответы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Олимпийские игры продолжались 5 дней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Боевые искусства, такие как дзюдо, айкидо, каратэ появились в Китае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Нет, в Японии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7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78" y="2000240"/>
            <a:ext cx="8501122" cy="2286016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Олимпийских играх в Древней    Греции атлеты во время прыжков в длину держали в руках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гантели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4214818"/>
            <a:ext cx="773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Да, это позволяло им совершать более дальние прыжки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Олимпийские игры проводились всего два раза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Да. В 1980 и 2014 гг.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Шахматы появились в древней Индии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Бадминтон является олимпийским видом спорта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Перетягивание каната когда-то было олимпийским видом спорта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282782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67136" y="1785926"/>
            <a:ext cx="777686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считая Антарктиды, Олимпийские игры не проводились только в Австралии 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000232" y="3929066"/>
            <a:ext cx="5143536" cy="12144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Нет, они проводились в Австралии в 2000 г.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374336" y="741441"/>
            <a:ext cx="63904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26877" y="1510882"/>
            <a:ext cx="7812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«Верю – не верю»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146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17" t="4731" r="10334" b="7644"/>
          <a:stretch/>
        </p:blipFill>
        <p:spPr bwMode="auto">
          <a:xfrm>
            <a:off x="2224812" y="2276872"/>
            <a:ext cx="6074273" cy="462708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8123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14488"/>
            <a:ext cx="714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«Спортивные термины»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100-bal.ru/pars_docs/refs/55/54908/54908_html_m6ad82c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1"/>
          <a:stretch/>
        </p:blipFill>
        <p:spPr bwMode="auto">
          <a:xfrm>
            <a:off x="2407557" y="2276872"/>
            <a:ext cx="6248153" cy="458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1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1.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Как называют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и гимнастический снаряд и верхнюю часть футбольных ворот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pic>
        <p:nvPicPr>
          <p:cNvPr id="15362" name="Picture 2" descr="http://www.art11.ru/detskaja_tematika/543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56" t="13494" r="17159" b="8389"/>
          <a:stretch/>
        </p:blipFill>
        <p:spPr bwMode="auto">
          <a:xfrm>
            <a:off x="4332477" y="3143827"/>
            <a:ext cx="4798875" cy="371417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30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огражденная канатами площадка для бокса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виде спорта ледоруб является главным инструментом?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8604"/>
            <a:ext cx="6215106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кого называется кубок, вручаемый лучшей команде Континентальной хоккейной лиге?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000108"/>
            <a:ext cx="73581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 бегуна на короткие дистанции?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5429255" y="4359016"/>
            <a:ext cx="3591709" cy="2490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борьба на руках?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5214941" y="4210416"/>
            <a:ext cx="3806023" cy="2639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71480"/>
            <a:ext cx="68580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игроков одновременно находится на волейбольной площадке?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победа над соперником, которому недавно проиграл?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6778"/>
            <a:ext cx="9144000" cy="686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95736" y="836712"/>
            <a:ext cx="64624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43042" y="1714488"/>
            <a:ext cx="714811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«Спортивные термины»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098" name="Picture 2" descr="http://100-bal.ru/pars_docs/refs/55/54908/54908_html_m6ad82c7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241"/>
          <a:stretch/>
        </p:blipFill>
        <p:spPr bwMode="auto">
          <a:xfrm>
            <a:off x="2407557" y="2276872"/>
            <a:ext cx="6248153" cy="45811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861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625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357430"/>
            <a:ext cx="77375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Олимпийские игры продолжались 5 дней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66040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0533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57356" y="1357298"/>
            <a:ext cx="70567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1.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Как называют</a:t>
            </a:r>
            <a:r>
              <a:rPr kumimoji="0" lang="ru-RU" sz="32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cs typeface="Times New Roman"/>
              </a:rPr>
              <a:t> и гимнастический снаряд и верхнюю часть футбольных ворот</a:t>
            </a:r>
            <a:endParaRPr kumimoji="0" lang="ru-RU" sz="32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71604" y="4214818"/>
            <a:ext cx="77375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Перекладина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3057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огражденная канатами площадка для бокса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3571876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Ринг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1000108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каком виде спорта ледоруб является главным инструментом?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500298" y="3571876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Альпинизм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428604"/>
            <a:ext cx="6215106" cy="2321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честь кого называется кубок, вручаемый лучшей команде Континентальной хоккейной лиге?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Кубок Гагарина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57290" y="1000108"/>
            <a:ext cx="7358114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называют бегуна на короткие дистанции?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5429255" y="4359016"/>
            <a:ext cx="3591709" cy="249040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Спринтер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00298" y="0"/>
            <a:ext cx="6215106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борьба на руках?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5214941" y="4210416"/>
            <a:ext cx="3806023" cy="263901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00298" y="2857496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Армрестлинг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7356" y="571480"/>
            <a:ext cx="685804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 игроков одновременно находится на волейбольной площадке?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918" r="7888" b="3887"/>
          <a:stretch/>
        </p:blipFill>
        <p:spPr bwMode="auto">
          <a:xfrm>
            <a:off x="3921435" y="3313528"/>
            <a:ext cx="5099530" cy="353589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285984" y="2643182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 игроков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3603" y="-87751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286000" y="920621"/>
            <a:ext cx="595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959392" y="2731647"/>
            <a:ext cx="18473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endParaRPr lang="ru-RU" altLang="ru-RU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28860" y="714356"/>
            <a:ext cx="6215106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называется победа над соперником, которому недавно проиграл? 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Спринтер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5427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4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74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 В этом командном виде спорта вратари среди защиты имеют только шапочки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4480" y="228599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Боевые искусства, такие как дзюдо, айкидо, каратэ появились в Китае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4075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2. Какая разновидность хоккея первой была включена в состав Олимпийских игр в 1908 г.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Хоккей с мячом   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Хоккей на траве  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В.Хоккей с шайбой  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</a:t>
            </a:r>
            <a:r>
              <a:rPr lang="ru-RU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Роллеркей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 Какой из видов спорта никогда не был олимпийской дисциплиной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Мини-футбол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Перетягивание каната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Прыжки на батуте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Бейсбол</a:t>
            </a: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Первое название этого вида спорта – «гонки военных патрулей»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5. Пятиборье в Древней Греции включало в себя бег, метание диска и копья, прыжок в длину и …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6. На церемониях открытия Олимпийских игр по традиции в небо выпускают именно этих птиц как символов мира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7. Больше всего Олимпийских игр современности проводили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Франция   Б. Норвегия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США   Г. Китай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8.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Первую в истории золотую медаль на Олимпийских играх сборная СССР завоевала в 1952 г. Какая это была дисциплина?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Хоккей с шайбой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Метание диска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Бег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Д. Волейбол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974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90872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4400" b="1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chemeClr val="tx2">
                  <a:lumMod val="60000"/>
                  <a:lumOff val="40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1" y="1701690"/>
            <a:ext cx="767301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«Узнай вид спорта»</a:t>
            </a:r>
            <a:endParaRPr lang="ru-RU" sz="40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194" name="Picture 2" descr="http://900igr.net/datai/prazdniki/Novogodnie-zagadki/0024-031-Derevjannye-kon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57" t="22956" r="2586"/>
          <a:stretch/>
        </p:blipFill>
        <p:spPr bwMode="auto">
          <a:xfrm>
            <a:off x="2382078" y="2381043"/>
            <a:ext cx="6260367" cy="44030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07741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1. В этом командном виде спорта вратари среди защиты имеют только шапочки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Водное поло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2. Какая разновидность хоккея первой была включена в состав Олимпийских игр в 1908 г.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Хоккей с мячом   </a:t>
            </a:r>
          </a:p>
          <a:p>
            <a:pPr lvl="0" algn="ctr"/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Хоккей на траве  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В.Хоккей с шайбой  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</a:t>
            </a:r>
            <a:r>
              <a:rPr lang="ru-RU" sz="3200" b="1" kern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Роллеркей</a:t>
            </a:r>
            <a:endParaRPr lang="ru-RU" sz="3200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2374"/>
            <a:ext cx="913923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78" y="2000240"/>
            <a:ext cx="8501122" cy="2286016"/>
          </a:xfrm>
        </p:spPr>
        <p:txBody>
          <a:bodyPr>
            <a:noAutofit/>
          </a:bodyPr>
          <a:lstStyle/>
          <a:p>
            <a:pPr marL="0" marR="9525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Олимпийских играх в Древней    Греции атлеты во время прыжков в длину держали в руках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гантели</a:t>
            </a:r>
            <a: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</a:rPr>
            </a:br>
            <a:endParaRPr lang="ru-RU" sz="2800" b="1" dirty="0">
              <a:solidFill>
                <a:srgbClr val="002060"/>
              </a:solidFill>
              <a:ea typeface="Calibri"/>
              <a:cs typeface="Times New Roman"/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9019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3. Какой из видов спорта никогда не был олимпийской дисциплиной</a:t>
            </a:r>
          </a:p>
          <a:p>
            <a:pPr lvl="0" algn="ctr"/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Мини-футбол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Перетягивание каната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Прыжки на батуте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Бейсбол</a:t>
            </a: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Первое название этого вида спорта – «гонки военных патрулей»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Биатлон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5. Пятиборье в Древней Греции включало в себя бег, метание диска и копья, прыжок в длину и …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Борьба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6. На церемониях открытия Олимпийских игр по традиции в небо выпускают именно этих птиц как символов мира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Голуби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7. Больше всего Олимпийских игр современности проводили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Франция   Б. Норвегия</a:t>
            </a:r>
          </a:p>
          <a:p>
            <a:pPr lvl="0" algn="ctr"/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США  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Китай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214546" y="1285860"/>
            <a:ext cx="63001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8. </a:t>
            </a:r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Первую в истории золотую медаль на Олимпийских играх сборная СССР завоевала в 1952 г. Какая это была дисциплина?</a:t>
            </a:r>
          </a:p>
          <a:p>
            <a:pPr lvl="0" algn="ctr"/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Хоккей с шайбой</a:t>
            </a:r>
          </a:p>
          <a:p>
            <a:pPr lvl="0" algn="ctr"/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Метание диска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Бег</a:t>
            </a:r>
          </a:p>
          <a:p>
            <a:pPr lvl="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Д. Волейбол</a:t>
            </a:r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41123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«Спортивные истории»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30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1994 г. российский футболист Олег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Саленко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чемпионате мира по футболу установил этот мировой рекорд</a:t>
            </a:r>
          </a:p>
          <a:p>
            <a:pPr marL="514350" lvl="0" indent="-514350" algn="ctr">
              <a:buAutoNum type="arabicPeriod"/>
            </a:pPr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Забил 2 мяча в свои ворота</a:t>
            </a: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Был удалён на первой минуте матча</a:t>
            </a: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Забил гол в ворота соперника со своей половины поля</a:t>
            </a: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Забил 5 голов в одном матче</a:t>
            </a:r>
          </a:p>
          <a:p>
            <a:pPr marL="514350" lvl="0" indent="-51435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6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324" y="908720"/>
            <a:ext cx="7225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1929 г. хоккейный вратарь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Бенедикт впервые применил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Ловушку для ловли шайбы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Маску для защиты лица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Щитки для отбивания шайбы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Специальную вратарскую клюшку </a:t>
            </a:r>
            <a:endParaRPr lang="ru-RU" sz="3600" b="1" dirty="0">
              <a:solidFill>
                <a:srgbClr val="1F497D">
                  <a:lumMod val="60000"/>
                  <a:lumOff val="4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1890 г. предприниматель Джон Броди высказался о большом количестве споров которые влияют на результат матча в футболе и предложил использовать это…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России Олимпийские игры проводились всего два раза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9511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В 1950 г. сборная Индии по футболу отказалась участвовать в чемпионате мира именно по этой причине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А. Это противоречило их религии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Б. Не было денег на поездку в Бразилию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В. Им запретили играть босиком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Г. Не смогли набрать команду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футболистов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1960 г. советский велогонщик Виктор Капитонов стал чемпионом Олимпийских игр не смотря на это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А.Упал на дистанции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Дважды пробил колесо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Выступал с температурой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Ошибся при подсчёте кругов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6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019874" y="764704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Категория </a:t>
            </a:r>
            <a:endParaRPr lang="ru-RU" sz="4400" b="1" dirty="0">
              <a:solidFill>
                <a:srgbClr val="1F497D">
                  <a:lumMod val="60000"/>
                  <a:lumOff val="40000"/>
                </a:srgb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27584" y="1849962"/>
            <a:ext cx="84986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 Black" panose="020B0A040201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«Спортивные истории»</a:t>
            </a:r>
            <a:endParaRPr lang="ru-RU" sz="3600" b="1" dirty="0">
              <a:solidFill>
                <a:srgbClr val="002060"/>
              </a:solidFill>
              <a:latin typeface="Arial Black" panose="020B0A040201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8916" name="Picture 4" descr="http://xn----8sbafhj0bgde7a6c9e.xn--p1ai/wp-content/uploads/2013/09/0_1ba94_659ffa18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411490"/>
            <a:ext cx="5891808" cy="44188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1300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71736" y="714356"/>
            <a:ext cx="63367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 algn="ctr">
              <a:buAutoNum type="arabicPeriod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1994 г. российский футболист Олег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Саленко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на чемпионате мира по футболу установил этот мировой рекорд</a:t>
            </a:r>
          </a:p>
          <a:p>
            <a:pPr marL="514350" lvl="0" indent="-514350" algn="ctr">
              <a:buAutoNum type="arabicPeriod"/>
            </a:pPr>
            <a:endParaRPr lang="ru-RU" sz="3200" b="1" kern="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А. Забил 2 мяча в свои ворота</a:t>
            </a: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Б. Был удалён на первой минуте матча</a:t>
            </a:r>
          </a:p>
          <a:p>
            <a:pPr marL="514350" lvl="0" indent="-514350" algn="ctr"/>
            <a:r>
              <a:rPr lang="ru-RU" sz="3200" b="1" kern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В. Забил гол в ворота соперника со своей половины поля</a:t>
            </a:r>
          </a:p>
          <a:p>
            <a:pPr marL="514350" lvl="0" indent="-514350" algn="ctr"/>
            <a:r>
              <a:rPr lang="ru-RU" sz="32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Г. Забил 5 голов в одном матче</a:t>
            </a:r>
          </a:p>
          <a:p>
            <a:pPr marL="514350" lvl="0" indent="-514350" algn="ctr"/>
            <a:endParaRPr lang="ru-RU" sz="3200" b="1" kern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0867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47324" y="908720"/>
            <a:ext cx="722527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В 1929 г. хоккейный вратарь </a:t>
            </a:r>
            <a:r>
              <a:rPr lang="ru-RU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Клинт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Бенедикт впервые применил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 Ловушку для ловли шайбы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Маску для защиты лица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Щитки для отбивания шайбы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Специальную вратарскую клюшку </a:t>
            </a:r>
            <a:endParaRPr lang="ru-RU" sz="3600" b="1" dirty="0">
              <a:solidFill>
                <a:srgbClr val="1F497D">
                  <a:lumMod val="60000"/>
                  <a:lumOff val="40000"/>
                </a:srgbClr>
              </a:solidFill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19169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57356" y="857232"/>
            <a:ext cx="70940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В 1890 г. предприниматель Джон Броди высказался о большом количестве споров которые влияют на результат матча в футболе и предложил использовать это…  </a:t>
            </a: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4500570"/>
            <a:ext cx="621510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Сетка для ворот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43042" y="285728"/>
            <a:ext cx="695114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4. В 1950 г. сборная Индии по футболу отказалась участвовать в чемпионате мира именно по этой причине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А. Это противоречило их религии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Б. Не было денег на поездку в Бразилию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В. Им запретили играть босиком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Г. Не смогли набрать команду 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футболистов</a:t>
            </a:r>
            <a:endParaRPr lang="ru-RU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71670" y="142852"/>
            <a:ext cx="695114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 Neue"/>
              </a:rPr>
              <a:t>5. </a:t>
            </a: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1960 г. советский велогонщик Виктор Капитонов стал чемпионом Олимпийских игр не смотря на это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А.Упал на дистанции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Б. Дважды пробил колесо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 Выступал с температурой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Ошибся при подсчёте кругов</a:t>
            </a:r>
          </a:p>
          <a:p>
            <a:pPr algn="ctr">
              <a:spcBef>
                <a:spcPct val="20000"/>
              </a:spcBef>
              <a:buClr>
                <a:srgbClr val="0BD0D9"/>
              </a:buClr>
              <a:buSzPct val="95000"/>
            </a:pPr>
            <a:endParaRPr lang="ru-RU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4940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Шахматы появились в древней Индии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Бадминтон является олимпийским видом спорта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14414" y="1785926"/>
            <a:ext cx="777686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905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Перетягивание каната когда-то было олимпийским видом спорта</a:t>
            </a:r>
            <a:endParaRPr lang="ru-RU" alt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2523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_02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863</TotalTime>
  <Words>1145</Words>
  <Application>Microsoft Office PowerPoint</Application>
  <PresentationFormat>Экран (4:3)</PresentationFormat>
  <Paragraphs>191</Paragraphs>
  <Slides>67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Презентация_02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0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LEX-PEX.NET</dc:creator>
  <cp:lastModifiedBy>User</cp:lastModifiedBy>
  <cp:revision>100</cp:revision>
  <dcterms:created xsi:type="dcterms:W3CDTF">2015-08-12T13:59:46Z</dcterms:created>
  <dcterms:modified xsi:type="dcterms:W3CDTF">2020-02-18T20:23:01Z</dcterms:modified>
</cp:coreProperties>
</file>