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9" r:id="rId4"/>
    <p:sldId id="301" r:id="rId5"/>
    <p:sldId id="348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295" r:id="rId25"/>
    <p:sldId id="303" r:id="rId26"/>
    <p:sldId id="311" r:id="rId27"/>
    <p:sldId id="359" r:id="rId28"/>
    <p:sldId id="360" r:id="rId29"/>
    <p:sldId id="361" r:id="rId30"/>
    <p:sldId id="362" r:id="rId31"/>
    <p:sldId id="363" r:id="rId32"/>
    <p:sldId id="364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257" r:id="rId43"/>
    <p:sldId id="258" r:id="rId44"/>
    <p:sldId id="365" r:id="rId45"/>
    <p:sldId id="366" r:id="rId46"/>
    <p:sldId id="367" r:id="rId47"/>
    <p:sldId id="368" r:id="rId48"/>
    <p:sldId id="369" r:id="rId49"/>
    <p:sldId id="370" r:id="rId50"/>
    <p:sldId id="371" r:id="rId51"/>
    <p:sldId id="396" r:id="rId52"/>
    <p:sldId id="397" r:id="rId53"/>
    <p:sldId id="398" r:id="rId54"/>
    <p:sldId id="399" r:id="rId55"/>
    <p:sldId id="400" r:id="rId56"/>
    <p:sldId id="401" r:id="rId57"/>
    <p:sldId id="402" r:id="rId58"/>
    <p:sldId id="403" r:id="rId59"/>
    <p:sldId id="404" r:id="rId60"/>
    <p:sldId id="340" r:id="rId61"/>
    <p:sldId id="318" r:id="rId62"/>
    <p:sldId id="320" r:id="rId63"/>
    <p:sldId id="324" r:id="rId64"/>
    <p:sldId id="323" r:id="rId65"/>
    <p:sldId id="372" r:id="rId66"/>
    <p:sldId id="373" r:id="rId67"/>
    <p:sldId id="374" r:id="rId68"/>
    <p:sldId id="375" r:id="rId69"/>
    <p:sldId id="405" r:id="rId70"/>
    <p:sldId id="406" r:id="rId71"/>
    <p:sldId id="407" r:id="rId72"/>
    <p:sldId id="408" r:id="rId73"/>
    <p:sldId id="409" r:id="rId74"/>
    <p:sldId id="410" r:id="rId75"/>
    <p:sldId id="411" r:id="rId76"/>
    <p:sldId id="412" r:id="rId77"/>
    <p:sldId id="413" r:id="rId78"/>
    <p:sldId id="304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7" autoAdjust="0"/>
    <p:restoredTop sz="86437" autoAdjust="0"/>
  </p:normalViewPr>
  <p:slideViewPr>
    <p:cSldViewPr>
      <p:cViewPr varScale="1">
        <p:scale>
          <a:sx n="100" d="100"/>
          <a:sy n="100" d="100"/>
        </p:scale>
        <p:origin x="-1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9807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776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7064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8879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7854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2850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1386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4399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3371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0851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4547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9E372-4B87-4847-B755-C013723CEA79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691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9" y="836712"/>
            <a:ext cx="6691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Интеллектуальная викторина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857364"/>
            <a:ext cx="5598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спорт, ты - мир!»</a:t>
            </a:r>
            <a:endParaRPr lang="ru-RU" sz="60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3138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2782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67136" y="1785926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В какой командной игре пользуются самым тяжелым мячом?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00166" y="1785926"/>
            <a:ext cx="74911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На что восходят спортсмены для награждения?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4" y="1785926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10. Как в легкой атлетике называется дистанция </a:t>
            </a:r>
            <a:r>
              <a:rPr lang="ru-RU" sz="3200" b="1" i="1" dirty="0" smtClean="0">
                <a:solidFill>
                  <a:srgbClr val="FF0000"/>
                </a:solidFill>
              </a:rPr>
              <a:t>42 км 195 м</a:t>
            </a:r>
            <a:endParaRPr lang="ru-RU" altLang="ru-RU" sz="3200" b="1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4336" y="741441"/>
            <a:ext cx="6390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Ответы</a:t>
            </a:r>
            <a:endParaRPr lang="ru-RU" sz="4400" b="1" dirty="0">
              <a:solidFill>
                <a:srgbClr val="1F497D">
                  <a:lumMod val="60000"/>
                  <a:lumOff val="4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6877" y="1510882"/>
            <a:ext cx="7812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«Спортивная разминка»</a:t>
            </a:r>
            <a:endParaRPr lang="ru-RU" sz="40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http://www.art11.ru/detskaja_tematika/543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17" t="4731" r="10334" b="7644"/>
          <a:stretch/>
        </p:blipFill>
        <p:spPr bwMode="auto">
          <a:xfrm>
            <a:off x="2224812" y="2276872"/>
            <a:ext cx="6074273" cy="46270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812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2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5852" y="2357430"/>
            <a:ext cx="7737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Стили какого вида спорта называются кроль, брасс, баттерфляй 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604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1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4480" y="228599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Катание на доске по волнам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075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74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480" y="2000240"/>
            <a:ext cx="7668344" cy="928694"/>
          </a:xfrm>
        </p:spPr>
        <p:txBody>
          <a:bodyPr>
            <a:noAutofit/>
          </a:bodyPr>
          <a:lstStyle/>
          <a:p>
            <a:pPr marL="0" marR="9525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3.Какой вид спорта называют «Королевой спорта»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endParaRPr lang="ru-RU" sz="28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9019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4" y="1785926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Если боксер не встает в течение десяти секунд — это...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4" y="1785926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Специальное сооружение для безопасности стрельбы — это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4" y="1785926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Назовите родину современного футбола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4336" y="741441"/>
            <a:ext cx="6390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Категория</a:t>
            </a:r>
            <a:endParaRPr lang="ru-RU" sz="4400" b="1" dirty="0">
              <a:solidFill>
                <a:srgbClr val="1F497D">
                  <a:lumMod val="60000"/>
                  <a:lumOff val="4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6877" y="1510882"/>
            <a:ext cx="7812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«Спортивная разминка»</a:t>
            </a:r>
            <a:endParaRPr lang="ru-RU" sz="40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http://www.art11.ru/detskaja_tematika/543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17" t="4731" r="10334" b="7644"/>
          <a:stretch/>
        </p:blipFill>
        <p:spPr bwMode="auto">
          <a:xfrm>
            <a:off x="2224812" y="2276872"/>
            <a:ext cx="6074273" cy="46270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812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4" y="1785926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Страна где зародились Олимпийские игры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2782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67136" y="1785926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В какой командной игре пользуются самым тяжелым мячом?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00166" y="1785926"/>
            <a:ext cx="74911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На что восходят спортсмены для награждения?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4" y="1785926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10. Как в легкой атлетике называется дистанция </a:t>
            </a:r>
            <a:r>
              <a:rPr lang="ru-RU" sz="3200" b="1" i="1" dirty="0" smtClean="0">
                <a:solidFill>
                  <a:srgbClr val="FF0000"/>
                </a:solidFill>
              </a:rPr>
              <a:t>42 км 195 м</a:t>
            </a:r>
            <a:endParaRPr lang="ru-RU" altLang="ru-RU" sz="3200" b="1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78"/>
            <a:ext cx="9144000" cy="68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836712"/>
            <a:ext cx="6462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Категория</a:t>
            </a:r>
            <a:endParaRPr lang="ru-RU" sz="4400" b="1" dirty="0">
              <a:solidFill>
                <a:srgbClr val="1F497D">
                  <a:lumMod val="60000"/>
                  <a:lumOff val="4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1899" y="1714488"/>
            <a:ext cx="6502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«Олимпийские игры»</a:t>
            </a:r>
            <a:endParaRPr lang="ru-RU" sz="40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http://100-bal.ru/pars_docs/refs/55/54908/54908_html_m6ad82c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41"/>
          <a:stretch/>
        </p:blipFill>
        <p:spPr bwMode="auto">
          <a:xfrm>
            <a:off x="2407557" y="2276872"/>
            <a:ext cx="6248153" cy="45811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6176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3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1357298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1. Сколько колец в Олимпийской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эмблеме?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5362" name="Picture 2" descr="http://www.art11.ru/detskaja_tematika/543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56" t="13494" r="17159" b="8389"/>
          <a:stretch/>
        </p:blipFill>
        <p:spPr bwMode="auto">
          <a:xfrm>
            <a:off x="4332477" y="3143827"/>
            <a:ext cx="4798875" cy="37141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3057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000108"/>
            <a:ext cx="621510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Где проводились первые Олимпийские игры в России?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8" r="7888" b="3887"/>
          <a:stretch/>
        </p:blipFill>
        <p:spPr bwMode="auto">
          <a:xfrm>
            <a:off x="3921435" y="3313528"/>
            <a:ext cx="5099530" cy="35358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000108"/>
            <a:ext cx="621510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Чем награждались победители древних Олимпийских игр?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8" r="7888" b="3887"/>
          <a:stretch/>
        </p:blipFill>
        <p:spPr bwMode="auto">
          <a:xfrm>
            <a:off x="3921435" y="3313528"/>
            <a:ext cx="5099530" cy="35358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000108"/>
            <a:ext cx="621510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Какую часть света обозначает желтый цвет в олимпийской символике?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8" r="7888" b="3887"/>
          <a:stretch/>
        </p:blipFill>
        <p:spPr bwMode="auto">
          <a:xfrm>
            <a:off x="3921435" y="3313528"/>
            <a:ext cx="5099530" cy="35358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1000108"/>
            <a:ext cx="7358114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Какой вид спорта не является олимпийским</a:t>
            </a:r>
          </a:p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А. Баскетбол  Б. Кёрлинг </a:t>
            </a:r>
          </a:p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В. Пляжный футбол    Г. Гандбол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8" r="7888" b="3887"/>
          <a:stretch/>
        </p:blipFill>
        <p:spPr bwMode="auto">
          <a:xfrm>
            <a:off x="5429255" y="4359016"/>
            <a:ext cx="3591709" cy="24904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2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5852" y="2357430"/>
            <a:ext cx="7737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Стили какого вида спорта называются кроль, брасс, баттерфляй 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604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0"/>
            <a:ext cx="621510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Сколько раз олимпийская сборная России (СССР) становилась олимпийским чемпионом по хоккею</a:t>
            </a:r>
          </a:p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10     Б. 12     В. 7     Г. 9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8" r="7888" b="3887"/>
          <a:stretch/>
        </p:blipFill>
        <p:spPr bwMode="auto">
          <a:xfrm>
            <a:off x="5214941" y="4210416"/>
            <a:ext cx="3806023" cy="26390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571480"/>
            <a:ext cx="685804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В каком году состоялись первые Олимпийские игры в нашей стране</a:t>
            </a:r>
          </a:p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А. 1970   Б. 1980   В. 2004   Г. 2014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8" r="7888" b="3887"/>
          <a:stretch/>
        </p:blipFill>
        <p:spPr bwMode="auto">
          <a:xfrm>
            <a:off x="3921435" y="3313528"/>
            <a:ext cx="5099530" cy="35358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714356"/>
            <a:ext cx="621510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На открытии любых Олимпийских игр команды идут в порядке алфавита страны-организатора. Но первой всегда шествует команда одной и той же страны. Какой?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5"/>
            <a:ext cx="9144000" cy="68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836712"/>
            <a:ext cx="6462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Ответы</a:t>
            </a:r>
            <a:endParaRPr lang="ru-RU" sz="4400" b="1" dirty="0">
              <a:solidFill>
                <a:srgbClr val="1F497D">
                  <a:lumMod val="60000"/>
                  <a:lumOff val="4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1899" y="1714488"/>
            <a:ext cx="6502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«Олимпийские игры»</a:t>
            </a:r>
            <a:endParaRPr lang="ru-RU" sz="40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http://100-bal.ru/pars_docs/refs/55/54908/54908_html_m6ad82c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41"/>
          <a:stretch/>
        </p:blipFill>
        <p:spPr bwMode="auto">
          <a:xfrm>
            <a:off x="2407557" y="2276872"/>
            <a:ext cx="6248153" cy="45811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6176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3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1357298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1. Сколько колец в Олимпийской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эмблеме?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5362" name="Picture 2" descr="http://www.art11.ru/detskaja_tematika/543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56" t="13494" r="17159" b="8389"/>
          <a:stretch/>
        </p:blipFill>
        <p:spPr bwMode="auto">
          <a:xfrm>
            <a:off x="4332477" y="3143827"/>
            <a:ext cx="4798875" cy="37141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3057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000108"/>
            <a:ext cx="621510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Где проводились первые Олимпийские игры в России?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8" r="7888" b="3887"/>
          <a:stretch/>
        </p:blipFill>
        <p:spPr bwMode="auto">
          <a:xfrm>
            <a:off x="3921435" y="3313528"/>
            <a:ext cx="5099530" cy="35358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000108"/>
            <a:ext cx="621510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Чем награждались победители древних Олимпийских игр?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8" r="7888" b="3887"/>
          <a:stretch/>
        </p:blipFill>
        <p:spPr bwMode="auto">
          <a:xfrm>
            <a:off x="3921435" y="3313528"/>
            <a:ext cx="5099530" cy="35358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000108"/>
            <a:ext cx="621510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Какую часть света обозначает желтый цвет в олимпийской символике?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8" r="7888" b="3887"/>
          <a:stretch/>
        </p:blipFill>
        <p:spPr bwMode="auto">
          <a:xfrm>
            <a:off x="3921435" y="3313528"/>
            <a:ext cx="5099530" cy="35358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1000108"/>
            <a:ext cx="7358114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Какой вид спорта не является олимпийским</a:t>
            </a:r>
          </a:p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А. Баскетбол  Б. Кёрлинг </a:t>
            </a:r>
          </a:p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В. Пляжный футбол    Г. Гандбол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8" r="7888" b="3887"/>
          <a:stretch/>
        </p:blipFill>
        <p:spPr bwMode="auto">
          <a:xfrm>
            <a:off x="5429255" y="4359016"/>
            <a:ext cx="3591709" cy="24904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0"/>
            <a:ext cx="621510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Сколько раз олимпийская сборная России (СССР) становилась олимпийским чемпионом по хоккею</a:t>
            </a:r>
          </a:p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10     Б. 12     В. 7     Г. 9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8" r="7888" b="3887"/>
          <a:stretch/>
        </p:blipFill>
        <p:spPr bwMode="auto">
          <a:xfrm>
            <a:off x="5214941" y="4210416"/>
            <a:ext cx="3806023" cy="26390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1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4480" y="228599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Катание на доске по волнам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075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571480"/>
            <a:ext cx="685804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В каком году состоялись первые Олимпийские игры в нашей стране</a:t>
            </a:r>
          </a:p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А. 1970   Б. 1980   В. 2004   Г. 2014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8" r="7888" b="3887"/>
          <a:stretch/>
        </p:blipFill>
        <p:spPr bwMode="auto">
          <a:xfrm>
            <a:off x="3921435" y="3313528"/>
            <a:ext cx="5099530" cy="35358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714356"/>
            <a:ext cx="621510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На открытии любых Олимпийских игр команды идут в порядке алфавита страны-организатора. Но первой всегда шествует команда одной и той же страны. Какой?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4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19874" y="908720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Категория 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1" y="1701690"/>
            <a:ext cx="76730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«Верю – не верю»</a:t>
            </a:r>
            <a:endParaRPr lang="ru-RU" sz="40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 descr="http://900igr.net/datai/prazdniki/Novogodnie-zagadki/0024-031-Derevjannye-kon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57" t="22956" r="2586"/>
          <a:stretch/>
        </p:blipFill>
        <p:spPr bwMode="auto">
          <a:xfrm>
            <a:off x="2382078" y="2381043"/>
            <a:ext cx="6260367" cy="44030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7741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1. В Олимпийских играх древности могли участвовать женщины</a:t>
            </a:r>
            <a:endParaRPr lang="ru-RU" sz="32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2. Футбольная сборная России (СССР) никогда не становилась Олимпийским чемпионом по футболу</a:t>
            </a:r>
            <a:endParaRPr lang="ru-RU" sz="32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3. Перетягивание каната было Олимпийским видом спорта </a:t>
            </a:r>
            <a:endParaRPr lang="ru-RU" sz="32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4.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ли на эмблеме Олимпийских игр кольцо коричневого цвета?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5. Возобновление проведения Олимпийских игр произошло в 19 веке</a:t>
            </a: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6. На церемониях открытия Олимпийских игр по традиции в небо выпускают орлов</a:t>
            </a: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7. Больше всего Олимпийских игр современности проводили США</a:t>
            </a: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74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480" y="2000240"/>
            <a:ext cx="7668344" cy="928694"/>
          </a:xfrm>
        </p:spPr>
        <p:txBody>
          <a:bodyPr>
            <a:noAutofit/>
          </a:bodyPr>
          <a:lstStyle/>
          <a:p>
            <a:pPr marL="0" marR="9525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3.Какой вид спорта называют «Королевой спорта»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endParaRPr lang="ru-RU" sz="28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9019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8. </a:t>
            </a:r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Первую в историю Олимпийских игр золотую медаль Россия (Российская империя</a:t>
            </a:r>
            <a:r>
              <a:rPr lang="en-U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/ </a:t>
            </a:r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СССР) завоевала в фигурном катании?</a:t>
            </a: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4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19874" y="908720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Ответы 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1" y="1701690"/>
            <a:ext cx="76730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«Верю – не верю»</a:t>
            </a:r>
            <a:endParaRPr lang="ru-RU" sz="40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 descr="http://900igr.net/datai/prazdniki/Novogodnie-zagadki/0024-031-Derevjannye-kon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57" t="22956" r="2586"/>
          <a:stretch/>
        </p:blipFill>
        <p:spPr bwMode="auto">
          <a:xfrm>
            <a:off x="2382078" y="2381043"/>
            <a:ext cx="6260367" cy="44030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7741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1. В Олимпийских играх древности могли участвовать женщины</a:t>
            </a:r>
            <a:endParaRPr lang="ru-RU" sz="32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2. Футбольная сборная России (СССР) никогда не становилась Олимпийским чемпионом по футболу</a:t>
            </a:r>
            <a:endParaRPr lang="ru-RU" sz="32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3. Перетягивание каната было Олимпийским видом спорта </a:t>
            </a:r>
            <a:endParaRPr lang="ru-RU" sz="32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4.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ли на эмблеме Олимпийских игр кольцо коричневого цвета?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5. Возобновление проведения Олимпийских игр произошло в 19 веке</a:t>
            </a: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6. На церемониях открытия Олимпийских игр по традиции в небо выпускают орлов</a:t>
            </a: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7. Больше всего Олимпийских игр современности проводили США</a:t>
            </a: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8. </a:t>
            </a:r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Первую в историю Олимпийских игр золотую медаль Россия (Российская империя</a:t>
            </a:r>
            <a:r>
              <a:rPr lang="en-U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/ </a:t>
            </a:r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СССР) завоевала в фигурном катании?</a:t>
            </a: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4" y="1785926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Если боксер не встает в течение десяти секунд — это...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19874" y="764704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Категория </a:t>
            </a:r>
            <a:endParaRPr lang="ru-RU" sz="4400" b="1" dirty="0">
              <a:solidFill>
                <a:srgbClr val="1F497D">
                  <a:lumMod val="60000"/>
                  <a:lumOff val="4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849962"/>
            <a:ext cx="8498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«Узнай вид спорта»</a:t>
            </a:r>
            <a:endParaRPr lang="ru-RU" sz="36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916" name="Picture 4" descr="http://xn----8sbafhj0bgde7a6c9e.xn--p1ai/wp-content/uploads/2013/09/0_1ba94_659ffa1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11490"/>
            <a:ext cx="5891808" cy="44188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1300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71736" y="714356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1.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Снаряд для метания весом меньше килограмма и длиной свыше двух метров</a:t>
            </a:r>
            <a:r>
              <a:rPr lang="ru-RU" sz="3200" dirty="0" smtClean="0"/>
              <a:t>. </a:t>
            </a:r>
            <a:endParaRPr lang="ru-RU" sz="3200" b="1" kern="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672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7324" y="908720"/>
            <a:ext cx="722527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Восхождение на труднодоступные горные вершины</a:t>
            </a:r>
            <a:r>
              <a:rPr lang="ru-RU" sz="3600" dirty="0" smtClean="0"/>
              <a:t>.</a:t>
            </a:r>
            <a:endParaRPr lang="ru-RU" sz="3600" b="1" dirty="0">
              <a:solidFill>
                <a:srgbClr val="1F497D">
                  <a:lumMod val="60000"/>
                  <a:lumOff val="4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916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57356" y="857232"/>
            <a:ext cx="70940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Вид горнолыжного спорта, заключающийся в спуске с гор на специальной доске.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940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484784"/>
            <a:ext cx="6951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4. Первое название этого вида спорта – «гонки военных патрулей»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940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484784"/>
            <a:ext cx="6951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5.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Спуск на многоместных спортивных санях по желобу.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940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484784"/>
            <a:ext cx="69511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  <a:latin typeface="Helvetica Neue"/>
              </a:rPr>
              <a:t>6. В этом командном виде спорта вратари среди защиты имеют лишь шапочки для защиты ушей</a:t>
            </a:r>
            <a:endParaRPr lang="ru-RU" sz="3600" b="1" dirty="0">
              <a:solidFill>
                <a:srgbClr val="FF0000"/>
              </a:solidFill>
              <a:latin typeface="Constant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940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484784"/>
            <a:ext cx="6951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7. Так называется бег на коньках на хоккейной площадке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940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484784"/>
            <a:ext cx="6951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8. Сет, гейм,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эйс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– это термины какого вида спорта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940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19874" y="764704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Ответы </a:t>
            </a:r>
            <a:endParaRPr lang="ru-RU" sz="4400" b="1" dirty="0">
              <a:solidFill>
                <a:srgbClr val="1F497D">
                  <a:lumMod val="60000"/>
                  <a:lumOff val="4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849962"/>
            <a:ext cx="8498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«Узнай вид спорта»</a:t>
            </a:r>
            <a:endParaRPr lang="ru-RU" sz="36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916" name="Picture 4" descr="http://xn----8sbafhj0bgde7a6c9e.xn--p1ai/wp-content/uploads/2013/09/0_1ba94_659ffa1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11490"/>
            <a:ext cx="5891808" cy="44188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1300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4" y="1785926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Специальное сооружение для безопасности стрельбы — это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71736" y="714356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1.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Снаряд для метания весом меньше килограмма и длиной свыше двух метров</a:t>
            </a:r>
            <a:r>
              <a:rPr lang="ru-RU" sz="3200" dirty="0" smtClean="0"/>
              <a:t>. </a:t>
            </a:r>
            <a:endParaRPr lang="ru-RU" sz="3200" b="1" kern="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672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7324" y="908720"/>
            <a:ext cx="722527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Восхождение на труднодоступные горные вершины</a:t>
            </a:r>
            <a:r>
              <a:rPr lang="ru-RU" sz="3600" dirty="0" smtClean="0"/>
              <a:t>.</a:t>
            </a:r>
            <a:endParaRPr lang="ru-RU" sz="3600" b="1" dirty="0">
              <a:solidFill>
                <a:srgbClr val="1F497D">
                  <a:lumMod val="60000"/>
                  <a:lumOff val="4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916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57356" y="857232"/>
            <a:ext cx="70940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Вид горнолыжного спорта, заключающийся в спуске с гор на специальной доске.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940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484784"/>
            <a:ext cx="6951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4. Первое название этого вида спорта – «гонки военных патрулей»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940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484784"/>
            <a:ext cx="6951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5.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Спуск на многоместных спортивных санях по желобу.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940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484784"/>
            <a:ext cx="69511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  <a:latin typeface="Helvetica Neue"/>
              </a:rPr>
              <a:t>6. В этом командном виде спорта вратари среди защиты имеют лишь шапочки для защиты ушей</a:t>
            </a:r>
            <a:endParaRPr lang="ru-RU" sz="3600" b="1" dirty="0">
              <a:solidFill>
                <a:srgbClr val="FF0000"/>
              </a:solidFill>
              <a:latin typeface="Constant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940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484784"/>
            <a:ext cx="6951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7. Так называется бег на коньках на хоккейной площадке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940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484784"/>
            <a:ext cx="6951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8. Сет, гейм,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эйс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– это термины какого вида спорта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940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310259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</a:rPr>
              <a:t>Молодцы!</a:t>
            </a:r>
            <a:endParaRPr lang="ru-RU" sz="8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i019.radikal.ru/1310/91/f5798db5e1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56809"/>
            <a:ext cx="7024071" cy="50924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5348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4" y="1785926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Назовите родину современного футбола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4" y="1785926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Страна где зародились Олимпийские игры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938</Words>
  <Application>Microsoft Office PowerPoint</Application>
  <PresentationFormat>Экран (4:3)</PresentationFormat>
  <Paragraphs>113</Paragraphs>
  <Slides>78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7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0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0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LEX-PEX.NET</dc:creator>
  <cp:lastModifiedBy>User</cp:lastModifiedBy>
  <cp:revision>91</cp:revision>
  <dcterms:created xsi:type="dcterms:W3CDTF">2015-08-12T13:59:46Z</dcterms:created>
  <dcterms:modified xsi:type="dcterms:W3CDTF">2020-03-24T06:26:48Z</dcterms:modified>
</cp:coreProperties>
</file>